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4" r:id="rId1"/>
  </p:sldMasterIdLst>
  <p:notesMasterIdLst>
    <p:notesMasterId r:id="rId33"/>
  </p:notesMasterIdLst>
  <p:sldIdLst>
    <p:sldId id="256" r:id="rId2"/>
    <p:sldId id="260" r:id="rId3"/>
    <p:sldId id="276" r:id="rId4"/>
    <p:sldId id="257" r:id="rId5"/>
    <p:sldId id="263" r:id="rId6"/>
    <p:sldId id="261" r:id="rId7"/>
    <p:sldId id="293" r:id="rId8"/>
    <p:sldId id="268" r:id="rId9"/>
    <p:sldId id="259" r:id="rId10"/>
    <p:sldId id="265" r:id="rId11"/>
    <p:sldId id="267" r:id="rId12"/>
    <p:sldId id="295" r:id="rId13"/>
    <p:sldId id="294" r:id="rId14"/>
    <p:sldId id="274" r:id="rId15"/>
    <p:sldId id="270" r:id="rId16"/>
    <p:sldId id="277" r:id="rId17"/>
    <p:sldId id="278" r:id="rId18"/>
    <p:sldId id="288" r:id="rId19"/>
    <p:sldId id="289" r:id="rId20"/>
    <p:sldId id="271" r:id="rId21"/>
    <p:sldId id="282" r:id="rId22"/>
    <p:sldId id="273" r:id="rId23"/>
    <p:sldId id="286" r:id="rId24"/>
    <p:sldId id="284" r:id="rId25"/>
    <p:sldId id="302" r:id="rId26"/>
    <p:sldId id="301" r:id="rId27"/>
    <p:sldId id="299" r:id="rId28"/>
    <p:sldId id="280" r:id="rId29"/>
    <p:sldId id="303" r:id="rId30"/>
    <p:sldId id="292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/>
    <p:restoredTop sz="90579"/>
  </p:normalViewPr>
  <p:slideViewPr>
    <p:cSldViewPr snapToGrid="0" snapToObjects="1">
      <p:cViewPr>
        <p:scale>
          <a:sx n="86" d="100"/>
          <a:sy n="86" d="100"/>
        </p:scale>
        <p:origin x="13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75EBC-5FAD-D14C-96B0-5718DD5DC356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0D68D8-CED5-CA4C-BBD7-ECFF36C4AC04}">
      <dgm:prSet phldrT="[Text]" custT="1"/>
      <dgm:spPr/>
      <dgm:t>
        <a:bodyPr/>
        <a:lstStyle/>
        <a:p>
          <a:r>
            <a:rPr lang="en-US" sz="4000" dirty="0" smtClean="0"/>
            <a:t>Dev</a:t>
          </a:r>
          <a:endParaRPr lang="en-US" sz="4000" dirty="0"/>
        </a:p>
      </dgm:t>
    </dgm:pt>
    <dgm:pt modelId="{5FBBB455-0911-D542-8E8A-C66F426DB105}" type="parTrans" cxnId="{B6667F03-C838-A541-9CC3-6A74E1A78640}">
      <dgm:prSet/>
      <dgm:spPr/>
      <dgm:t>
        <a:bodyPr/>
        <a:lstStyle/>
        <a:p>
          <a:endParaRPr lang="en-US"/>
        </a:p>
      </dgm:t>
    </dgm:pt>
    <dgm:pt modelId="{3766ABE9-101F-F14B-96AA-9A03FD9797E7}" type="sibTrans" cxnId="{B6667F03-C838-A541-9CC3-6A74E1A78640}">
      <dgm:prSet/>
      <dgm:spPr/>
      <dgm:t>
        <a:bodyPr/>
        <a:lstStyle/>
        <a:p>
          <a:endParaRPr lang="en-US"/>
        </a:p>
      </dgm:t>
    </dgm:pt>
    <dgm:pt modelId="{6D7E9DBE-4F7F-E248-9FEE-0BE359FF6F74}">
      <dgm:prSet phldrT="[Text]"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Unit </a:t>
          </a:r>
          <a:r>
            <a:rPr lang="de-DE" dirty="0" err="1" smtClean="0"/>
            <a:t>test</a:t>
          </a:r>
          <a:endParaRPr lang="en-US" dirty="0"/>
        </a:p>
      </dgm:t>
    </dgm:pt>
    <dgm:pt modelId="{4B5F5E1E-53F1-9A46-8D33-8D424634ED95}" type="parTrans" cxnId="{FFFB0BB9-47A1-3041-8653-6A828EF50C63}">
      <dgm:prSet/>
      <dgm:spPr/>
      <dgm:t>
        <a:bodyPr/>
        <a:lstStyle/>
        <a:p>
          <a:endParaRPr lang="en-US"/>
        </a:p>
      </dgm:t>
    </dgm:pt>
    <dgm:pt modelId="{03C1A0BE-D930-7B42-92A1-32CB4F5F2493}" type="sibTrans" cxnId="{FFFB0BB9-47A1-3041-8653-6A828EF50C63}">
      <dgm:prSet/>
      <dgm:spPr/>
      <dgm:t>
        <a:bodyPr/>
        <a:lstStyle/>
        <a:p>
          <a:endParaRPr lang="en-US"/>
        </a:p>
      </dgm:t>
    </dgm:pt>
    <dgm:pt modelId="{652046C6-9231-DD4F-8852-433CF3C45608}">
      <dgm:prSet phldrT="[Text]" custT="1"/>
      <dgm:spPr/>
      <dgm:t>
        <a:bodyPr/>
        <a:lstStyle/>
        <a:p>
          <a:r>
            <a:rPr lang="en-US" sz="4000" dirty="0" smtClean="0"/>
            <a:t>Test</a:t>
          </a:r>
          <a:endParaRPr lang="en-US" sz="3600" dirty="0"/>
        </a:p>
      </dgm:t>
    </dgm:pt>
    <dgm:pt modelId="{D4D8A198-BAC7-4042-A938-2C513D7896F7}" type="parTrans" cxnId="{6CE24919-367D-DF46-AC34-0EE18C3D37C6}">
      <dgm:prSet/>
      <dgm:spPr/>
      <dgm:t>
        <a:bodyPr/>
        <a:lstStyle/>
        <a:p>
          <a:endParaRPr lang="en-US"/>
        </a:p>
      </dgm:t>
    </dgm:pt>
    <dgm:pt modelId="{52D028C9-6FAE-D048-81EF-A48622592775}" type="sibTrans" cxnId="{6CE24919-367D-DF46-AC34-0EE18C3D37C6}">
      <dgm:prSet/>
      <dgm:spPr/>
      <dgm:t>
        <a:bodyPr/>
        <a:lstStyle/>
        <a:p>
          <a:endParaRPr lang="en-US"/>
        </a:p>
      </dgm:t>
    </dgm:pt>
    <dgm:pt modelId="{D3FD99CA-192A-2D45-9795-EA4511E51967}">
      <dgm:prSet phldrT="[Text]"/>
      <dgm:spPr/>
      <dgm:t>
        <a:bodyPr/>
        <a:lstStyle/>
        <a:p>
          <a:r>
            <a:rPr lang="de-DE" dirty="0" smtClean="0"/>
            <a:t>Test </a:t>
          </a:r>
          <a:r>
            <a:rPr lang="de-DE" dirty="0" err="1" smtClean="0"/>
            <a:t>case</a:t>
          </a:r>
          <a:r>
            <a:rPr lang="de-DE" dirty="0" smtClean="0"/>
            <a:t> </a:t>
          </a:r>
          <a:r>
            <a:rPr lang="de-DE" dirty="0" err="1" smtClean="0"/>
            <a:t>dev</a:t>
          </a:r>
          <a:endParaRPr lang="en-US" dirty="0"/>
        </a:p>
      </dgm:t>
    </dgm:pt>
    <dgm:pt modelId="{EBFBCDAC-6136-BA45-AD3A-382433A85E23}" type="parTrans" cxnId="{84AE8016-E809-C44A-BD3C-FEE58523134F}">
      <dgm:prSet/>
      <dgm:spPr/>
      <dgm:t>
        <a:bodyPr/>
        <a:lstStyle/>
        <a:p>
          <a:endParaRPr lang="en-US"/>
        </a:p>
      </dgm:t>
    </dgm:pt>
    <dgm:pt modelId="{CF086D52-D722-7C4E-BB86-8ACD0F7C8360}" type="sibTrans" cxnId="{84AE8016-E809-C44A-BD3C-FEE58523134F}">
      <dgm:prSet/>
      <dgm:spPr/>
      <dgm:t>
        <a:bodyPr/>
        <a:lstStyle/>
        <a:p>
          <a:endParaRPr lang="en-US"/>
        </a:p>
      </dgm:t>
    </dgm:pt>
    <dgm:pt modelId="{7B7458CD-1E53-034D-AED8-5CB4F8DD381F}">
      <dgm:prSet phldrT="[Text]" custT="1"/>
      <dgm:spPr/>
      <dgm:t>
        <a:bodyPr/>
        <a:lstStyle/>
        <a:p>
          <a:r>
            <a:rPr lang="en-US" sz="4000" dirty="0" smtClean="0"/>
            <a:t>Document</a:t>
          </a:r>
          <a:endParaRPr lang="en-US" sz="4000" dirty="0"/>
        </a:p>
      </dgm:t>
    </dgm:pt>
    <dgm:pt modelId="{7DF1758E-B69F-FD46-8331-C0D89F1A88A5}" type="parTrans" cxnId="{17461AC7-BD6A-A146-8447-5C6CE762A4E6}">
      <dgm:prSet/>
      <dgm:spPr/>
      <dgm:t>
        <a:bodyPr/>
        <a:lstStyle/>
        <a:p>
          <a:endParaRPr lang="en-US"/>
        </a:p>
      </dgm:t>
    </dgm:pt>
    <dgm:pt modelId="{D25120BC-C4A6-F24D-BF9E-E73288A06194}" type="sibTrans" cxnId="{17461AC7-BD6A-A146-8447-5C6CE762A4E6}">
      <dgm:prSet/>
      <dgm:spPr/>
      <dgm:t>
        <a:bodyPr/>
        <a:lstStyle/>
        <a:p>
          <a:endParaRPr lang="en-US"/>
        </a:p>
      </dgm:t>
    </dgm:pt>
    <dgm:pt modelId="{4A9328C6-DF7B-3345-A20A-6EF07CFD138B}">
      <dgm:prSet phldrT="[Text]"/>
      <dgm:spPr/>
      <dgm:t>
        <a:bodyPr/>
        <a:lstStyle/>
        <a:p>
          <a:r>
            <a:rPr lang="de-DE" dirty="0" err="1" smtClean="0"/>
            <a:t>Dev</a:t>
          </a:r>
          <a:r>
            <a:rPr lang="de-DE" dirty="0" smtClean="0"/>
            <a:t>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ACD162B1-0EB9-A544-AB48-AB76B95FA56D}" type="parTrans" cxnId="{661122B9-CE89-4E4F-A709-1ABD98665B84}">
      <dgm:prSet/>
      <dgm:spPr/>
      <dgm:t>
        <a:bodyPr/>
        <a:lstStyle/>
        <a:p>
          <a:endParaRPr lang="en-US"/>
        </a:p>
      </dgm:t>
    </dgm:pt>
    <dgm:pt modelId="{A483B18E-E326-8D4F-BC7F-E12DFF17E966}" type="sibTrans" cxnId="{661122B9-CE89-4E4F-A709-1ABD98665B84}">
      <dgm:prSet/>
      <dgm:spPr/>
      <dgm:t>
        <a:bodyPr/>
        <a:lstStyle/>
        <a:p>
          <a:endParaRPr lang="en-US"/>
        </a:p>
      </dgm:t>
    </dgm:pt>
    <dgm:pt modelId="{99310579-9A42-A443-8A68-F43878360DD0}">
      <dgm:prSet phldrT="[Text]"/>
      <dgm:spPr/>
      <dgm:t>
        <a:bodyPr/>
        <a:lstStyle/>
        <a:p>
          <a:r>
            <a:rPr lang="en-US" dirty="0" smtClean="0"/>
            <a:t>TOI doc</a:t>
          </a:r>
          <a:endParaRPr lang="en-US" dirty="0"/>
        </a:p>
      </dgm:t>
    </dgm:pt>
    <dgm:pt modelId="{7BFB6F1E-4255-E545-BE61-B352199613DB}" type="parTrans" cxnId="{C80BD535-CA57-DA41-B421-7495F3C1375A}">
      <dgm:prSet/>
      <dgm:spPr/>
      <dgm:t>
        <a:bodyPr/>
        <a:lstStyle/>
        <a:p>
          <a:endParaRPr lang="en-US"/>
        </a:p>
      </dgm:t>
    </dgm:pt>
    <dgm:pt modelId="{C3B7BC60-4196-824F-A581-A96853D1F6D6}" type="sibTrans" cxnId="{C80BD535-CA57-DA41-B421-7495F3C1375A}">
      <dgm:prSet/>
      <dgm:spPr/>
      <dgm:t>
        <a:bodyPr/>
        <a:lstStyle/>
        <a:p>
          <a:endParaRPr lang="en-US"/>
        </a:p>
      </dgm:t>
    </dgm:pt>
    <dgm:pt modelId="{86100E2E-4339-0849-88EB-D954997F74D0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Code </a:t>
          </a:r>
          <a:r>
            <a:rPr lang="de-DE" dirty="0" err="1" smtClean="0"/>
            <a:t>review</a:t>
          </a:r>
          <a:endParaRPr lang="de-DE" dirty="0" smtClean="0"/>
        </a:p>
      </dgm:t>
    </dgm:pt>
    <dgm:pt modelId="{DC3C3A31-8862-994C-AB44-FF9A8F8FF3B5}" type="parTrans" cxnId="{A4706506-CCAD-6341-9203-1C2AE3CE4C75}">
      <dgm:prSet/>
      <dgm:spPr/>
      <dgm:t>
        <a:bodyPr/>
        <a:lstStyle/>
        <a:p>
          <a:endParaRPr lang="en-US"/>
        </a:p>
      </dgm:t>
    </dgm:pt>
    <dgm:pt modelId="{9D34B614-1814-6A4B-8AC4-110FF8B9FB47}" type="sibTrans" cxnId="{A4706506-CCAD-6341-9203-1C2AE3CE4C75}">
      <dgm:prSet/>
      <dgm:spPr/>
      <dgm:t>
        <a:bodyPr/>
        <a:lstStyle/>
        <a:p>
          <a:endParaRPr lang="en-US"/>
        </a:p>
      </dgm:t>
    </dgm:pt>
    <dgm:pt modelId="{33F78450-BDCA-0040-B40C-FFEB938C923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mtClean="0"/>
            <a:t>Code commit</a:t>
          </a:r>
          <a:endParaRPr lang="de-DE" dirty="0" smtClean="0"/>
        </a:p>
      </dgm:t>
    </dgm:pt>
    <dgm:pt modelId="{269F8838-A984-7C43-8522-60F552C325B1}" type="parTrans" cxnId="{E8F35E81-30C9-624A-BCC4-55FD2C5679BC}">
      <dgm:prSet/>
      <dgm:spPr/>
      <dgm:t>
        <a:bodyPr/>
        <a:lstStyle/>
        <a:p>
          <a:endParaRPr lang="en-US"/>
        </a:p>
      </dgm:t>
    </dgm:pt>
    <dgm:pt modelId="{1DFC814A-2783-6747-B64E-2C2DF3A50432}" type="sibTrans" cxnId="{E8F35E81-30C9-624A-BCC4-55FD2C5679BC}">
      <dgm:prSet/>
      <dgm:spPr/>
      <dgm:t>
        <a:bodyPr/>
        <a:lstStyle/>
        <a:p>
          <a:endParaRPr lang="en-US"/>
        </a:p>
      </dgm:t>
    </dgm:pt>
    <dgm:pt modelId="{DB2B9C4E-41CD-024D-B854-FB33098BB50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Brach </a:t>
          </a:r>
          <a:r>
            <a:rPr lang="de-DE" dirty="0" err="1" smtClean="0"/>
            <a:t>merge</a:t>
          </a:r>
          <a:endParaRPr lang="de-DE" dirty="0" smtClean="0"/>
        </a:p>
      </dgm:t>
    </dgm:pt>
    <dgm:pt modelId="{56939243-2EAE-424F-8971-5EE3511EB4FC}" type="parTrans" cxnId="{FF591B36-DCC3-5C41-8617-1E93DB8C072D}">
      <dgm:prSet/>
      <dgm:spPr/>
      <dgm:t>
        <a:bodyPr/>
        <a:lstStyle/>
        <a:p>
          <a:endParaRPr lang="en-US"/>
        </a:p>
      </dgm:t>
    </dgm:pt>
    <dgm:pt modelId="{C42611C4-24E7-8844-9F56-FB97CC32366C}" type="sibTrans" cxnId="{FF591B36-DCC3-5C41-8617-1E93DB8C072D}">
      <dgm:prSet/>
      <dgm:spPr/>
      <dgm:t>
        <a:bodyPr/>
        <a:lstStyle/>
        <a:p>
          <a:endParaRPr lang="en-US"/>
        </a:p>
      </dgm:t>
    </dgm:pt>
    <dgm:pt modelId="{5B080DE8-38AB-864E-BD5F-3F96F7F80E22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Zero</a:t>
          </a:r>
          <a:r>
            <a:rPr lang="de-DE" baseline="0" dirty="0" smtClean="0"/>
            <a:t> </a:t>
          </a:r>
          <a:r>
            <a:rPr lang="de-DE" baseline="0" dirty="0" err="1" smtClean="0"/>
            <a:t>defects</a:t>
          </a:r>
          <a:endParaRPr lang="de-DE" baseline="0" dirty="0" smtClean="0"/>
        </a:p>
      </dgm:t>
    </dgm:pt>
    <dgm:pt modelId="{B87B01FF-9415-674A-8AFD-AFFB74A03D37}" type="parTrans" cxnId="{0BDE84E8-CDAE-D34F-BB7F-DE964C84C7E7}">
      <dgm:prSet/>
      <dgm:spPr/>
      <dgm:t>
        <a:bodyPr/>
        <a:lstStyle/>
        <a:p>
          <a:endParaRPr lang="en-US"/>
        </a:p>
      </dgm:t>
    </dgm:pt>
    <dgm:pt modelId="{A7A78844-F95F-D542-9492-83DD3C75CD0F}" type="sibTrans" cxnId="{0BDE84E8-CDAE-D34F-BB7F-DE964C84C7E7}">
      <dgm:prSet/>
      <dgm:spPr/>
      <dgm:t>
        <a:bodyPr/>
        <a:lstStyle/>
        <a:p>
          <a:endParaRPr lang="en-US"/>
        </a:p>
      </dgm:t>
    </dgm:pt>
    <dgm:pt modelId="{0E518E25-508A-604D-B082-552B02FCC666}">
      <dgm:prSet/>
      <dgm:spPr/>
      <dgm:t>
        <a:bodyPr/>
        <a:lstStyle/>
        <a:p>
          <a:r>
            <a:rPr lang="de-DE" smtClean="0"/>
            <a:t>Functional</a:t>
          </a:r>
          <a:endParaRPr lang="de-DE" dirty="0" smtClean="0"/>
        </a:p>
      </dgm:t>
    </dgm:pt>
    <dgm:pt modelId="{1B759ED9-642C-5944-936F-FCA372F82C9F}" type="parTrans" cxnId="{E3B63C21-8702-7F42-B676-936102FC121F}">
      <dgm:prSet/>
      <dgm:spPr/>
      <dgm:t>
        <a:bodyPr/>
        <a:lstStyle/>
        <a:p>
          <a:endParaRPr lang="en-US"/>
        </a:p>
      </dgm:t>
    </dgm:pt>
    <dgm:pt modelId="{678221A8-E050-8E47-AB27-B812A18D3FF5}" type="sibTrans" cxnId="{E3B63C21-8702-7F42-B676-936102FC121F}">
      <dgm:prSet/>
      <dgm:spPr/>
      <dgm:t>
        <a:bodyPr/>
        <a:lstStyle/>
        <a:p>
          <a:endParaRPr lang="en-US"/>
        </a:p>
      </dgm:t>
    </dgm:pt>
    <dgm:pt modelId="{EBB8A822-6459-CE48-8019-3FFE917AD048}">
      <dgm:prSet/>
      <dgm:spPr/>
      <dgm:t>
        <a:bodyPr/>
        <a:lstStyle/>
        <a:p>
          <a:r>
            <a:rPr lang="de-DE" smtClean="0"/>
            <a:t>Regression</a:t>
          </a:r>
          <a:endParaRPr lang="de-DE" dirty="0" smtClean="0"/>
        </a:p>
      </dgm:t>
    </dgm:pt>
    <dgm:pt modelId="{BA1C5CF9-D646-7D4B-BD65-048F8B4B99D7}" type="parTrans" cxnId="{EC9ED771-571D-184F-9769-69412661A17A}">
      <dgm:prSet/>
      <dgm:spPr/>
      <dgm:t>
        <a:bodyPr/>
        <a:lstStyle/>
        <a:p>
          <a:endParaRPr lang="en-US"/>
        </a:p>
      </dgm:t>
    </dgm:pt>
    <dgm:pt modelId="{0E7835BB-1294-4145-A31D-89061EA81449}" type="sibTrans" cxnId="{EC9ED771-571D-184F-9769-69412661A17A}">
      <dgm:prSet/>
      <dgm:spPr/>
      <dgm:t>
        <a:bodyPr/>
        <a:lstStyle/>
        <a:p>
          <a:endParaRPr lang="en-US"/>
        </a:p>
      </dgm:t>
    </dgm:pt>
    <dgm:pt modelId="{71824311-1DB4-FB40-BA66-562A4C60FF9F}">
      <dgm:prSet/>
      <dgm:spPr/>
      <dgm:t>
        <a:bodyPr/>
        <a:lstStyle/>
        <a:p>
          <a:r>
            <a:rPr lang="de-DE" dirty="0" smtClean="0"/>
            <a:t>System </a:t>
          </a:r>
          <a:r>
            <a:rPr lang="de-DE" dirty="0" err="1" smtClean="0"/>
            <a:t>integration</a:t>
          </a:r>
          <a:endParaRPr lang="de-DE" dirty="0" smtClean="0"/>
        </a:p>
      </dgm:t>
    </dgm:pt>
    <dgm:pt modelId="{F8B9CD76-E3CA-A74F-B681-33AD45CE1295}" type="parTrans" cxnId="{C55E1DE6-6132-4942-AD12-1F8FC36AC578}">
      <dgm:prSet/>
      <dgm:spPr/>
      <dgm:t>
        <a:bodyPr/>
        <a:lstStyle/>
        <a:p>
          <a:endParaRPr lang="en-US"/>
        </a:p>
      </dgm:t>
    </dgm:pt>
    <dgm:pt modelId="{7A50081B-FE23-154E-9C6B-694ED3C0A00C}" type="sibTrans" cxnId="{C55E1DE6-6132-4942-AD12-1F8FC36AC578}">
      <dgm:prSet/>
      <dgm:spPr/>
      <dgm:t>
        <a:bodyPr/>
        <a:lstStyle/>
        <a:p>
          <a:endParaRPr lang="en-US"/>
        </a:p>
      </dgm:t>
    </dgm:pt>
    <dgm:pt modelId="{63FF22EA-B331-5B4F-9616-127E17F135D9}">
      <dgm:prSet/>
      <dgm:spPr/>
      <dgm:t>
        <a:bodyPr/>
        <a:lstStyle/>
        <a:p>
          <a:r>
            <a:rPr lang="de-DE" dirty="0" smtClean="0"/>
            <a:t>Performance </a:t>
          </a:r>
          <a:r>
            <a:rPr lang="de-DE" dirty="0" err="1" smtClean="0"/>
            <a:t>regression</a:t>
          </a:r>
          <a:endParaRPr lang="de-DE" dirty="0" smtClean="0"/>
        </a:p>
      </dgm:t>
    </dgm:pt>
    <dgm:pt modelId="{3746EC6C-D2EF-8E43-9F16-849A0D27BE8E}" type="parTrans" cxnId="{0748D3E6-2142-5941-9C51-3359942EF111}">
      <dgm:prSet/>
      <dgm:spPr/>
      <dgm:t>
        <a:bodyPr/>
        <a:lstStyle/>
        <a:p>
          <a:endParaRPr lang="en-US"/>
        </a:p>
      </dgm:t>
    </dgm:pt>
    <dgm:pt modelId="{F3BC2F60-A926-484A-80CB-18FBA2192E74}" type="sibTrans" cxnId="{0748D3E6-2142-5941-9C51-3359942EF111}">
      <dgm:prSet/>
      <dgm:spPr/>
      <dgm:t>
        <a:bodyPr/>
        <a:lstStyle/>
        <a:p>
          <a:endParaRPr lang="en-US"/>
        </a:p>
      </dgm:t>
    </dgm:pt>
    <dgm:pt modelId="{11C83700-F638-C54F-8ED6-95E839770500}">
      <dgm:prSet/>
      <dgm:spPr/>
      <dgm:t>
        <a:bodyPr/>
        <a:lstStyle/>
        <a:p>
          <a:r>
            <a:rPr lang="de-DE" dirty="0" smtClean="0"/>
            <a:t>User </a:t>
          </a:r>
          <a:r>
            <a:rPr lang="de-DE" dirty="0" err="1" smtClean="0"/>
            <a:t>doc</a:t>
          </a:r>
          <a:endParaRPr lang="de-DE" dirty="0" smtClean="0"/>
        </a:p>
      </dgm:t>
    </dgm:pt>
    <dgm:pt modelId="{C535598F-A7FF-7342-8DDF-36C05413DC65}" type="parTrans" cxnId="{8DA9DB42-C935-2247-9429-1BCFD521ED01}">
      <dgm:prSet/>
      <dgm:spPr/>
      <dgm:t>
        <a:bodyPr/>
        <a:lstStyle/>
        <a:p>
          <a:endParaRPr lang="en-US"/>
        </a:p>
      </dgm:t>
    </dgm:pt>
    <dgm:pt modelId="{40391C7B-6EDD-B449-9AC3-021745EDE8FB}" type="sibTrans" cxnId="{8DA9DB42-C935-2247-9429-1BCFD521ED01}">
      <dgm:prSet/>
      <dgm:spPr/>
      <dgm:t>
        <a:bodyPr/>
        <a:lstStyle/>
        <a:p>
          <a:endParaRPr lang="en-US"/>
        </a:p>
      </dgm:t>
    </dgm:pt>
    <dgm:pt modelId="{7F7D8998-65C6-D746-84A4-9EC3E249A5A4}">
      <dgm:prSet/>
      <dgm:spPr/>
      <dgm:t>
        <a:bodyPr/>
        <a:lstStyle/>
        <a:p>
          <a:r>
            <a:rPr lang="de-DE" dirty="0" smtClean="0"/>
            <a:t>Release </a:t>
          </a:r>
          <a:r>
            <a:rPr lang="de-DE" dirty="0" err="1" smtClean="0"/>
            <a:t>notes</a:t>
          </a:r>
          <a:endParaRPr lang="en-US" dirty="0"/>
        </a:p>
      </dgm:t>
    </dgm:pt>
    <dgm:pt modelId="{CDF28705-B62D-5B4A-85E2-770FA7DBCA44}" type="parTrans" cxnId="{1032C0CC-E8E2-5E43-941F-89DDD50E5CA7}">
      <dgm:prSet/>
      <dgm:spPr/>
      <dgm:t>
        <a:bodyPr/>
        <a:lstStyle/>
        <a:p>
          <a:endParaRPr lang="en-US"/>
        </a:p>
      </dgm:t>
    </dgm:pt>
    <dgm:pt modelId="{2B23DC49-D030-334C-B3C2-A7A7ED58607C}" type="sibTrans" cxnId="{1032C0CC-E8E2-5E43-941F-89DDD50E5CA7}">
      <dgm:prSet/>
      <dgm:spPr/>
      <dgm:t>
        <a:bodyPr/>
        <a:lstStyle/>
        <a:p>
          <a:endParaRPr lang="en-US"/>
        </a:p>
      </dgm:t>
    </dgm:pt>
    <dgm:pt modelId="{43D52DF2-2B64-E141-9033-72B45385EF3A}">
      <dgm:prSet phldrT="[Text]"/>
      <dgm:spPr/>
      <dgm:t>
        <a:bodyPr/>
        <a:lstStyle/>
        <a:p>
          <a:r>
            <a:rPr lang="de-DE" dirty="0" smtClean="0"/>
            <a:t>Test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CBD93A3C-C298-FF43-9D64-A514BECEA4D7}" type="parTrans" cxnId="{DEB42F5B-2517-6647-A05C-13C13915C7C9}">
      <dgm:prSet/>
      <dgm:spPr/>
      <dgm:t>
        <a:bodyPr/>
        <a:lstStyle/>
        <a:p>
          <a:endParaRPr lang="en-US"/>
        </a:p>
      </dgm:t>
    </dgm:pt>
    <dgm:pt modelId="{29A8A65C-8961-EB43-AB34-F897A78ADA9F}" type="sibTrans" cxnId="{DEB42F5B-2517-6647-A05C-13C13915C7C9}">
      <dgm:prSet/>
      <dgm:spPr/>
      <dgm:t>
        <a:bodyPr/>
        <a:lstStyle/>
        <a:p>
          <a:endParaRPr lang="en-US"/>
        </a:p>
      </dgm:t>
    </dgm:pt>
    <dgm:pt modelId="{B90F27D4-5292-0D4C-8D3D-C5CA790E4487}">
      <dgm:prSet phldrT="[Text]"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Meet AC</a:t>
          </a:r>
        </a:p>
      </dgm:t>
    </dgm:pt>
    <dgm:pt modelId="{75ACA7F0-5596-C440-A707-981A315EEC07}" type="parTrans" cxnId="{44D56FBD-A992-2D4C-BAB3-9565EE709A11}">
      <dgm:prSet/>
      <dgm:spPr/>
      <dgm:t>
        <a:bodyPr/>
        <a:lstStyle/>
        <a:p>
          <a:endParaRPr lang="en-US"/>
        </a:p>
      </dgm:t>
    </dgm:pt>
    <dgm:pt modelId="{B7668FA9-EB10-094E-821E-C1597CCB4D8A}" type="sibTrans" cxnId="{44D56FBD-A992-2D4C-BAB3-9565EE709A11}">
      <dgm:prSet/>
      <dgm:spPr/>
      <dgm:t>
        <a:bodyPr/>
        <a:lstStyle/>
        <a:p>
          <a:endParaRPr lang="en-US"/>
        </a:p>
      </dgm:t>
    </dgm:pt>
    <dgm:pt modelId="{B4E10697-7A1F-124E-A5EF-A6B7EBBEE478}" type="pres">
      <dgm:prSet presAssocID="{B6975EBC-5FAD-D14C-96B0-5718DD5DC35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2A5DC-A6A5-6540-9F33-691A77FE4CE2}" type="pres">
      <dgm:prSet presAssocID="{A70D68D8-CED5-CA4C-BBD7-ECFF36C4AC04}" presName="composite" presStyleCnt="0"/>
      <dgm:spPr/>
    </dgm:pt>
    <dgm:pt modelId="{984265DF-D857-6847-B9DD-FB681D9297B3}" type="pres">
      <dgm:prSet presAssocID="{A70D68D8-CED5-CA4C-BBD7-ECFF36C4AC0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99000-BE98-1047-B0DD-EB0AFCA5F92D}" type="pres">
      <dgm:prSet presAssocID="{A70D68D8-CED5-CA4C-BBD7-ECFF36C4AC0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5A9C8-0E67-EE40-ADE2-8447EE835AA1}" type="pres">
      <dgm:prSet presAssocID="{3766ABE9-101F-F14B-96AA-9A03FD9797E7}" presName="space" presStyleCnt="0"/>
      <dgm:spPr/>
    </dgm:pt>
    <dgm:pt modelId="{03B374C7-BF0A-A94E-806A-735DA852526D}" type="pres">
      <dgm:prSet presAssocID="{652046C6-9231-DD4F-8852-433CF3C45608}" presName="composite" presStyleCnt="0"/>
      <dgm:spPr/>
    </dgm:pt>
    <dgm:pt modelId="{5FE5FD31-64D9-9C40-8DEA-241A9EDA683E}" type="pres">
      <dgm:prSet presAssocID="{652046C6-9231-DD4F-8852-433CF3C4560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8352E-A6C5-4F4B-9B84-6448FFD13B89}" type="pres">
      <dgm:prSet presAssocID="{652046C6-9231-DD4F-8852-433CF3C4560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767E0-DC8F-0E47-9763-5B173E5BF101}" type="pres">
      <dgm:prSet presAssocID="{52D028C9-6FAE-D048-81EF-A48622592775}" presName="space" presStyleCnt="0"/>
      <dgm:spPr/>
    </dgm:pt>
    <dgm:pt modelId="{67FF7257-7E39-0F40-8031-6D62299D223D}" type="pres">
      <dgm:prSet presAssocID="{7B7458CD-1E53-034D-AED8-5CB4F8DD381F}" presName="composite" presStyleCnt="0"/>
      <dgm:spPr/>
    </dgm:pt>
    <dgm:pt modelId="{3841A721-A840-7049-9A66-5BD18AC3D4F9}" type="pres">
      <dgm:prSet presAssocID="{7B7458CD-1E53-034D-AED8-5CB4F8DD381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989C7-C634-C74A-B66B-B9350950B7C8}" type="pres">
      <dgm:prSet presAssocID="{7B7458CD-1E53-034D-AED8-5CB4F8DD381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AE8016-E809-C44A-BD3C-FEE58523134F}" srcId="{652046C6-9231-DD4F-8852-433CF3C45608}" destId="{D3FD99CA-192A-2D45-9795-EA4511E51967}" srcOrd="0" destOrd="0" parTransId="{EBFBCDAC-6136-BA45-AD3A-382433A85E23}" sibTransId="{CF086D52-D722-7C4E-BB86-8ACD0F7C8360}"/>
    <dgm:cxn modelId="{8FBF4685-0B53-AB48-9F97-921B129E674C}" type="presOf" srcId="{99310579-9A42-A443-8A68-F43878360DD0}" destId="{FB4989C7-C634-C74A-B66B-B9350950B7C8}" srcOrd="0" destOrd="4" presId="urn:microsoft.com/office/officeart/2005/8/layout/hList1"/>
    <dgm:cxn modelId="{2D3A8E8C-579C-0841-AD58-EF13869DC121}" type="presOf" srcId="{D3FD99CA-192A-2D45-9795-EA4511E51967}" destId="{BBE8352E-A6C5-4F4B-9B84-6448FFD13B89}" srcOrd="0" destOrd="0" presId="urn:microsoft.com/office/officeart/2005/8/layout/hList1"/>
    <dgm:cxn modelId="{FF591B36-DCC3-5C41-8617-1E93DB8C072D}" srcId="{A70D68D8-CED5-CA4C-BBD7-ECFF36C4AC04}" destId="{DB2B9C4E-41CD-024D-B854-FB33098BB50D}" srcOrd="4" destOrd="0" parTransId="{56939243-2EAE-424F-8971-5EE3511EB4FC}" sibTransId="{C42611C4-24E7-8844-9F56-FB97CC32366C}"/>
    <dgm:cxn modelId="{FFFB0BB9-47A1-3041-8653-6A828EF50C63}" srcId="{A70D68D8-CED5-CA4C-BBD7-ECFF36C4AC04}" destId="{6D7E9DBE-4F7F-E248-9FEE-0BE359FF6F74}" srcOrd="1" destOrd="0" parTransId="{4B5F5E1E-53F1-9A46-8D33-8D424634ED95}" sibTransId="{03C1A0BE-D930-7B42-92A1-32CB4F5F2493}"/>
    <dgm:cxn modelId="{2B2DDE7A-8B78-9443-B230-DFB8DACA0DC3}" type="presOf" srcId="{4A9328C6-DF7B-3345-A20A-6EF07CFD138B}" destId="{FB4989C7-C634-C74A-B66B-B9350950B7C8}" srcOrd="0" destOrd="0" presId="urn:microsoft.com/office/officeart/2005/8/layout/hList1"/>
    <dgm:cxn modelId="{661122B9-CE89-4E4F-A709-1ABD98665B84}" srcId="{7B7458CD-1E53-034D-AED8-5CB4F8DD381F}" destId="{4A9328C6-DF7B-3345-A20A-6EF07CFD138B}" srcOrd="0" destOrd="0" parTransId="{ACD162B1-0EB9-A544-AB48-AB76B95FA56D}" sibTransId="{A483B18E-E326-8D4F-BC7F-E12DFF17E966}"/>
    <dgm:cxn modelId="{97FCB691-A00A-7F4F-A4A4-35C5CE4B7A82}" type="presOf" srcId="{A70D68D8-CED5-CA4C-BBD7-ECFF36C4AC04}" destId="{984265DF-D857-6847-B9DD-FB681D9297B3}" srcOrd="0" destOrd="0" presId="urn:microsoft.com/office/officeart/2005/8/layout/hList1"/>
    <dgm:cxn modelId="{EC9ED771-571D-184F-9769-69412661A17A}" srcId="{652046C6-9231-DD4F-8852-433CF3C45608}" destId="{EBB8A822-6459-CE48-8019-3FFE917AD048}" srcOrd="2" destOrd="0" parTransId="{BA1C5CF9-D646-7D4B-BD65-048F8B4B99D7}" sibTransId="{0E7835BB-1294-4145-A31D-89061EA81449}"/>
    <dgm:cxn modelId="{0EEE28FE-28BB-2A46-9A51-417181370BA9}" type="presOf" srcId="{B90F27D4-5292-0D4C-8D3D-C5CA790E4487}" destId="{21D99000-BE98-1047-B0DD-EB0AFCA5F92D}" srcOrd="0" destOrd="0" presId="urn:microsoft.com/office/officeart/2005/8/layout/hList1"/>
    <dgm:cxn modelId="{17461AC7-BD6A-A146-8447-5C6CE762A4E6}" srcId="{B6975EBC-5FAD-D14C-96B0-5718DD5DC356}" destId="{7B7458CD-1E53-034D-AED8-5CB4F8DD381F}" srcOrd="2" destOrd="0" parTransId="{7DF1758E-B69F-FD46-8331-C0D89F1A88A5}" sibTransId="{D25120BC-C4A6-F24D-BF9E-E73288A06194}"/>
    <dgm:cxn modelId="{31BF635A-58B1-7940-B713-10F5D5932051}" type="presOf" srcId="{DB2B9C4E-41CD-024D-B854-FB33098BB50D}" destId="{21D99000-BE98-1047-B0DD-EB0AFCA5F92D}" srcOrd="0" destOrd="4" presId="urn:microsoft.com/office/officeart/2005/8/layout/hList1"/>
    <dgm:cxn modelId="{6CE24919-367D-DF46-AC34-0EE18C3D37C6}" srcId="{B6975EBC-5FAD-D14C-96B0-5718DD5DC356}" destId="{652046C6-9231-DD4F-8852-433CF3C45608}" srcOrd="1" destOrd="0" parTransId="{D4D8A198-BAC7-4042-A938-2C513D7896F7}" sibTransId="{52D028C9-6FAE-D048-81EF-A48622592775}"/>
    <dgm:cxn modelId="{1032C0CC-E8E2-5E43-941F-89DDD50E5CA7}" srcId="{7B7458CD-1E53-034D-AED8-5CB4F8DD381F}" destId="{7F7D8998-65C6-D746-84A4-9EC3E249A5A4}" srcOrd="3" destOrd="0" parTransId="{CDF28705-B62D-5B4A-85E2-770FA7DBCA44}" sibTransId="{2B23DC49-D030-334C-B3C2-A7A7ED58607C}"/>
    <dgm:cxn modelId="{971B88FB-8EB2-E341-AEC8-F13228611B61}" type="presOf" srcId="{0E518E25-508A-604D-B082-552B02FCC666}" destId="{BBE8352E-A6C5-4F4B-9B84-6448FFD13B89}" srcOrd="0" destOrd="1" presId="urn:microsoft.com/office/officeart/2005/8/layout/hList1"/>
    <dgm:cxn modelId="{89EB2EC0-8092-CC48-9B77-4AF35E4702E6}" type="presOf" srcId="{5B080DE8-38AB-864E-BD5F-3F96F7F80E22}" destId="{21D99000-BE98-1047-B0DD-EB0AFCA5F92D}" srcOrd="0" destOrd="5" presId="urn:microsoft.com/office/officeart/2005/8/layout/hList1"/>
    <dgm:cxn modelId="{44D56FBD-A992-2D4C-BAB3-9565EE709A11}" srcId="{A70D68D8-CED5-CA4C-BBD7-ECFF36C4AC04}" destId="{B90F27D4-5292-0D4C-8D3D-C5CA790E4487}" srcOrd="0" destOrd="0" parTransId="{75ACA7F0-5596-C440-A707-981A315EEC07}" sibTransId="{B7668FA9-EB10-094E-821E-C1597CCB4D8A}"/>
    <dgm:cxn modelId="{08968AD5-DE9D-DA4A-96DE-5B4AEC865E6D}" type="presOf" srcId="{86100E2E-4339-0849-88EB-D954997F74D0}" destId="{21D99000-BE98-1047-B0DD-EB0AFCA5F92D}" srcOrd="0" destOrd="2" presId="urn:microsoft.com/office/officeart/2005/8/layout/hList1"/>
    <dgm:cxn modelId="{E8F35E81-30C9-624A-BCC4-55FD2C5679BC}" srcId="{A70D68D8-CED5-CA4C-BBD7-ECFF36C4AC04}" destId="{33F78450-BDCA-0040-B40C-FFEB938C923D}" srcOrd="3" destOrd="0" parTransId="{269F8838-A984-7C43-8522-60F552C325B1}" sibTransId="{1DFC814A-2783-6747-B64E-2C2DF3A50432}"/>
    <dgm:cxn modelId="{0BDE84E8-CDAE-D34F-BB7F-DE964C84C7E7}" srcId="{A70D68D8-CED5-CA4C-BBD7-ECFF36C4AC04}" destId="{5B080DE8-38AB-864E-BD5F-3F96F7F80E22}" srcOrd="5" destOrd="0" parTransId="{B87B01FF-9415-674A-8AFD-AFFB74A03D37}" sibTransId="{A7A78844-F95F-D542-9492-83DD3C75CD0F}"/>
    <dgm:cxn modelId="{C80BD535-CA57-DA41-B421-7495F3C1375A}" srcId="{7B7458CD-1E53-034D-AED8-5CB4F8DD381F}" destId="{99310579-9A42-A443-8A68-F43878360DD0}" srcOrd="4" destOrd="0" parTransId="{7BFB6F1E-4255-E545-BE61-B352199613DB}" sibTransId="{C3B7BC60-4196-824F-A581-A96853D1F6D6}"/>
    <dgm:cxn modelId="{EB491965-3C48-8C46-8EBE-AD2F67437088}" type="presOf" srcId="{652046C6-9231-DD4F-8852-433CF3C45608}" destId="{5FE5FD31-64D9-9C40-8DEA-241A9EDA683E}" srcOrd="0" destOrd="0" presId="urn:microsoft.com/office/officeart/2005/8/layout/hList1"/>
    <dgm:cxn modelId="{2D7743E9-F414-534E-8273-EFF2EAC2AB5D}" type="presOf" srcId="{71824311-1DB4-FB40-BA66-562A4C60FF9F}" destId="{BBE8352E-A6C5-4F4B-9B84-6448FFD13B89}" srcOrd="0" destOrd="3" presId="urn:microsoft.com/office/officeart/2005/8/layout/hList1"/>
    <dgm:cxn modelId="{FABCE9AA-B83F-674F-BAE8-B80A146A1D0C}" type="presOf" srcId="{EBB8A822-6459-CE48-8019-3FFE917AD048}" destId="{BBE8352E-A6C5-4F4B-9B84-6448FFD13B89}" srcOrd="0" destOrd="2" presId="urn:microsoft.com/office/officeart/2005/8/layout/hList1"/>
    <dgm:cxn modelId="{C55E1DE6-6132-4942-AD12-1F8FC36AC578}" srcId="{652046C6-9231-DD4F-8852-433CF3C45608}" destId="{71824311-1DB4-FB40-BA66-562A4C60FF9F}" srcOrd="3" destOrd="0" parTransId="{F8B9CD76-E3CA-A74F-B681-33AD45CE1295}" sibTransId="{7A50081B-FE23-154E-9C6B-694ED3C0A00C}"/>
    <dgm:cxn modelId="{DEB42F5B-2517-6647-A05C-13C13915C7C9}" srcId="{7B7458CD-1E53-034D-AED8-5CB4F8DD381F}" destId="{43D52DF2-2B64-E141-9033-72B45385EF3A}" srcOrd="1" destOrd="0" parTransId="{CBD93A3C-C298-FF43-9D64-A514BECEA4D7}" sibTransId="{29A8A65C-8961-EB43-AB34-F897A78ADA9F}"/>
    <dgm:cxn modelId="{B2105D60-3DB6-554D-AA5F-6767C0D6CEE4}" type="presOf" srcId="{7B7458CD-1E53-034D-AED8-5CB4F8DD381F}" destId="{3841A721-A840-7049-9A66-5BD18AC3D4F9}" srcOrd="0" destOrd="0" presId="urn:microsoft.com/office/officeart/2005/8/layout/hList1"/>
    <dgm:cxn modelId="{0748D3E6-2142-5941-9C51-3359942EF111}" srcId="{652046C6-9231-DD4F-8852-433CF3C45608}" destId="{63FF22EA-B331-5B4F-9616-127E17F135D9}" srcOrd="4" destOrd="0" parTransId="{3746EC6C-D2EF-8E43-9F16-849A0D27BE8E}" sibTransId="{F3BC2F60-A926-484A-80CB-18FBA2192E74}"/>
    <dgm:cxn modelId="{71191E59-3A36-D24B-90F4-61A48B7888E1}" type="presOf" srcId="{B6975EBC-5FAD-D14C-96B0-5718DD5DC356}" destId="{B4E10697-7A1F-124E-A5EF-A6B7EBBEE478}" srcOrd="0" destOrd="0" presId="urn:microsoft.com/office/officeart/2005/8/layout/hList1"/>
    <dgm:cxn modelId="{4242818E-48C0-AB4B-AFB6-3EECF354C8E4}" type="presOf" srcId="{63FF22EA-B331-5B4F-9616-127E17F135D9}" destId="{BBE8352E-A6C5-4F4B-9B84-6448FFD13B89}" srcOrd="0" destOrd="4" presId="urn:microsoft.com/office/officeart/2005/8/layout/hList1"/>
    <dgm:cxn modelId="{37117C06-8154-3D47-A6C1-33DC781BA8FE}" type="presOf" srcId="{11C83700-F638-C54F-8ED6-95E839770500}" destId="{FB4989C7-C634-C74A-B66B-B9350950B7C8}" srcOrd="0" destOrd="2" presId="urn:microsoft.com/office/officeart/2005/8/layout/hList1"/>
    <dgm:cxn modelId="{1E5645CF-3147-D640-BF2D-EC60901EC978}" type="presOf" srcId="{6D7E9DBE-4F7F-E248-9FEE-0BE359FF6F74}" destId="{21D99000-BE98-1047-B0DD-EB0AFCA5F92D}" srcOrd="0" destOrd="1" presId="urn:microsoft.com/office/officeart/2005/8/layout/hList1"/>
    <dgm:cxn modelId="{3348276D-2EBF-1142-ADA0-FE5D8CA30911}" type="presOf" srcId="{43D52DF2-2B64-E141-9033-72B45385EF3A}" destId="{FB4989C7-C634-C74A-B66B-B9350950B7C8}" srcOrd="0" destOrd="1" presId="urn:microsoft.com/office/officeart/2005/8/layout/hList1"/>
    <dgm:cxn modelId="{8DA9DB42-C935-2247-9429-1BCFD521ED01}" srcId="{7B7458CD-1E53-034D-AED8-5CB4F8DD381F}" destId="{11C83700-F638-C54F-8ED6-95E839770500}" srcOrd="2" destOrd="0" parTransId="{C535598F-A7FF-7342-8DDF-36C05413DC65}" sibTransId="{40391C7B-6EDD-B449-9AC3-021745EDE8FB}"/>
    <dgm:cxn modelId="{E3B63C21-8702-7F42-B676-936102FC121F}" srcId="{652046C6-9231-DD4F-8852-433CF3C45608}" destId="{0E518E25-508A-604D-B082-552B02FCC666}" srcOrd="1" destOrd="0" parTransId="{1B759ED9-642C-5944-936F-FCA372F82C9F}" sibTransId="{678221A8-E050-8E47-AB27-B812A18D3FF5}"/>
    <dgm:cxn modelId="{47B42C78-55C7-E045-8272-53B70B68DDBA}" type="presOf" srcId="{7F7D8998-65C6-D746-84A4-9EC3E249A5A4}" destId="{FB4989C7-C634-C74A-B66B-B9350950B7C8}" srcOrd="0" destOrd="3" presId="urn:microsoft.com/office/officeart/2005/8/layout/hList1"/>
    <dgm:cxn modelId="{B6667F03-C838-A541-9CC3-6A74E1A78640}" srcId="{B6975EBC-5FAD-D14C-96B0-5718DD5DC356}" destId="{A70D68D8-CED5-CA4C-BBD7-ECFF36C4AC04}" srcOrd="0" destOrd="0" parTransId="{5FBBB455-0911-D542-8E8A-C66F426DB105}" sibTransId="{3766ABE9-101F-F14B-96AA-9A03FD9797E7}"/>
    <dgm:cxn modelId="{A4706506-CCAD-6341-9203-1C2AE3CE4C75}" srcId="{A70D68D8-CED5-CA4C-BBD7-ECFF36C4AC04}" destId="{86100E2E-4339-0849-88EB-D954997F74D0}" srcOrd="2" destOrd="0" parTransId="{DC3C3A31-8862-994C-AB44-FF9A8F8FF3B5}" sibTransId="{9D34B614-1814-6A4B-8AC4-110FF8B9FB47}"/>
    <dgm:cxn modelId="{B9C7E609-4A6C-9844-8792-BEE2A6AFBB94}" type="presOf" srcId="{33F78450-BDCA-0040-B40C-FFEB938C923D}" destId="{21D99000-BE98-1047-B0DD-EB0AFCA5F92D}" srcOrd="0" destOrd="3" presId="urn:microsoft.com/office/officeart/2005/8/layout/hList1"/>
    <dgm:cxn modelId="{C74D872C-41BF-264C-9F62-7FFD33C61323}" type="presParOf" srcId="{B4E10697-7A1F-124E-A5EF-A6B7EBBEE478}" destId="{4EF2A5DC-A6A5-6540-9F33-691A77FE4CE2}" srcOrd="0" destOrd="0" presId="urn:microsoft.com/office/officeart/2005/8/layout/hList1"/>
    <dgm:cxn modelId="{48B2B6EF-DC17-CA4C-9964-817327A11668}" type="presParOf" srcId="{4EF2A5DC-A6A5-6540-9F33-691A77FE4CE2}" destId="{984265DF-D857-6847-B9DD-FB681D9297B3}" srcOrd="0" destOrd="0" presId="urn:microsoft.com/office/officeart/2005/8/layout/hList1"/>
    <dgm:cxn modelId="{F4640160-04C3-2549-AC2F-2C0DD252525A}" type="presParOf" srcId="{4EF2A5DC-A6A5-6540-9F33-691A77FE4CE2}" destId="{21D99000-BE98-1047-B0DD-EB0AFCA5F92D}" srcOrd="1" destOrd="0" presId="urn:microsoft.com/office/officeart/2005/8/layout/hList1"/>
    <dgm:cxn modelId="{B5CF6DDA-431C-5F41-822D-7CAB608C9D3A}" type="presParOf" srcId="{B4E10697-7A1F-124E-A5EF-A6B7EBBEE478}" destId="{DA05A9C8-0E67-EE40-ADE2-8447EE835AA1}" srcOrd="1" destOrd="0" presId="urn:microsoft.com/office/officeart/2005/8/layout/hList1"/>
    <dgm:cxn modelId="{50E9B078-79E9-8A42-9E90-A63AA3D15D38}" type="presParOf" srcId="{B4E10697-7A1F-124E-A5EF-A6B7EBBEE478}" destId="{03B374C7-BF0A-A94E-806A-735DA852526D}" srcOrd="2" destOrd="0" presId="urn:microsoft.com/office/officeart/2005/8/layout/hList1"/>
    <dgm:cxn modelId="{29DBB65A-703E-A84E-BB4D-ECEDDAD83DA1}" type="presParOf" srcId="{03B374C7-BF0A-A94E-806A-735DA852526D}" destId="{5FE5FD31-64D9-9C40-8DEA-241A9EDA683E}" srcOrd="0" destOrd="0" presId="urn:microsoft.com/office/officeart/2005/8/layout/hList1"/>
    <dgm:cxn modelId="{385DF13F-AD5D-3D45-8781-D2624AFA76B8}" type="presParOf" srcId="{03B374C7-BF0A-A94E-806A-735DA852526D}" destId="{BBE8352E-A6C5-4F4B-9B84-6448FFD13B89}" srcOrd="1" destOrd="0" presId="urn:microsoft.com/office/officeart/2005/8/layout/hList1"/>
    <dgm:cxn modelId="{00DB8031-965B-AE4E-AC9A-70516F7C201F}" type="presParOf" srcId="{B4E10697-7A1F-124E-A5EF-A6B7EBBEE478}" destId="{E2F767E0-DC8F-0E47-9763-5B173E5BF101}" srcOrd="3" destOrd="0" presId="urn:microsoft.com/office/officeart/2005/8/layout/hList1"/>
    <dgm:cxn modelId="{D35AC8AB-7D03-164C-9F23-509F3A1E0C16}" type="presParOf" srcId="{B4E10697-7A1F-124E-A5EF-A6B7EBBEE478}" destId="{67FF7257-7E39-0F40-8031-6D62299D223D}" srcOrd="4" destOrd="0" presId="urn:microsoft.com/office/officeart/2005/8/layout/hList1"/>
    <dgm:cxn modelId="{FB9DE6DD-BF00-2E40-ACC3-8A4A8BB422A6}" type="presParOf" srcId="{67FF7257-7E39-0F40-8031-6D62299D223D}" destId="{3841A721-A840-7049-9A66-5BD18AC3D4F9}" srcOrd="0" destOrd="0" presId="urn:microsoft.com/office/officeart/2005/8/layout/hList1"/>
    <dgm:cxn modelId="{A38B0885-C44D-A542-BBB6-BA81ACE1762C}" type="presParOf" srcId="{67FF7257-7E39-0F40-8031-6D62299D223D}" destId="{FB4989C7-C634-C74A-B66B-B9350950B7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A82B6-55BD-8344-B887-D6180F5470AD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3EB32-7000-9B43-A353-8053234DEB14}">
      <dgm:prSet phldrT="[Text]"/>
      <dgm:spPr/>
      <dgm:t>
        <a:bodyPr/>
        <a:lstStyle/>
        <a:p>
          <a:r>
            <a:rPr lang="en-US" dirty="0" smtClean="0"/>
            <a:t>Backlog Grooming</a:t>
          </a:r>
          <a:endParaRPr lang="en-US" dirty="0"/>
        </a:p>
      </dgm:t>
    </dgm:pt>
    <dgm:pt modelId="{F7EAC488-BD8A-4C49-9971-A7CE08952F2C}" type="parTrans" cxnId="{2F94FB3D-8A27-4348-B46F-532D244C85EE}">
      <dgm:prSet/>
      <dgm:spPr/>
      <dgm:t>
        <a:bodyPr/>
        <a:lstStyle/>
        <a:p>
          <a:endParaRPr lang="en-US"/>
        </a:p>
      </dgm:t>
    </dgm:pt>
    <dgm:pt modelId="{BE5C0CF4-A190-0945-B4B7-8729ECABDFBA}" type="sibTrans" cxnId="{2F94FB3D-8A27-4348-B46F-532D244C85EE}">
      <dgm:prSet/>
      <dgm:spPr/>
      <dgm:t>
        <a:bodyPr/>
        <a:lstStyle/>
        <a:p>
          <a:endParaRPr lang="en-US"/>
        </a:p>
      </dgm:t>
    </dgm:pt>
    <dgm:pt modelId="{FE8A07BF-DEE9-5E42-A652-ADE7C1BC0B87}">
      <dgm:prSet phldrT="[Text]"/>
      <dgm:spPr/>
      <dgm:t>
        <a:bodyPr/>
        <a:lstStyle/>
        <a:p>
          <a:r>
            <a:rPr lang="en-US" dirty="0" smtClean="0"/>
            <a:t>Define tasks in product backlog</a:t>
          </a:r>
          <a:endParaRPr lang="en-US" dirty="0"/>
        </a:p>
      </dgm:t>
    </dgm:pt>
    <dgm:pt modelId="{C57AA6FF-74E8-0A43-B158-E7BB292DA853}" type="parTrans" cxnId="{6681157E-1DA0-3442-B956-F385B4A798F0}">
      <dgm:prSet/>
      <dgm:spPr/>
      <dgm:t>
        <a:bodyPr/>
        <a:lstStyle/>
        <a:p>
          <a:endParaRPr lang="en-US"/>
        </a:p>
      </dgm:t>
    </dgm:pt>
    <dgm:pt modelId="{6A66016E-8B3B-C54A-BE6F-DDD682C4C5D3}" type="sibTrans" cxnId="{6681157E-1DA0-3442-B956-F385B4A798F0}">
      <dgm:prSet/>
      <dgm:spPr/>
      <dgm:t>
        <a:bodyPr/>
        <a:lstStyle/>
        <a:p>
          <a:endParaRPr lang="en-US"/>
        </a:p>
      </dgm:t>
    </dgm:pt>
    <dgm:pt modelId="{DD248D9B-2582-3945-8F2F-D2CD739EE2BC}">
      <dgm:prSet phldrT="[Text]"/>
      <dgm:spPr/>
      <dgm:t>
        <a:bodyPr/>
        <a:lstStyle/>
        <a:p>
          <a:r>
            <a:rPr lang="en-US" dirty="0" smtClean="0"/>
            <a:t>Sprint Planning</a:t>
          </a:r>
          <a:endParaRPr lang="en-US" dirty="0"/>
        </a:p>
      </dgm:t>
    </dgm:pt>
    <dgm:pt modelId="{CEC025EC-9FA1-864A-B1E9-FD811E889E85}" type="parTrans" cxnId="{EB044E58-665E-904D-8884-9C482E92FFC5}">
      <dgm:prSet/>
      <dgm:spPr/>
      <dgm:t>
        <a:bodyPr/>
        <a:lstStyle/>
        <a:p>
          <a:endParaRPr lang="en-US"/>
        </a:p>
      </dgm:t>
    </dgm:pt>
    <dgm:pt modelId="{3153E5D0-49F1-A34C-AEF4-FAC0374D995B}" type="sibTrans" cxnId="{EB044E58-665E-904D-8884-9C482E92FFC5}">
      <dgm:prSet/>
      <dgm:spPr/>
      <dgm:t>
        <a:bodyPr/>
        <a:lstStyle/>
        <a:p>
          <a:endParaRPr lang="en-US"/>
        </a:p>
      </dgm:t>
    </dgm:pt>
    <dgm:pt modelId="{A0064072-88BC-934F-874F-F0777EA168ED}">
      <dgm:prSet phldrT="[Text]"/>
      <dgm:spPr/>
      <dgm:t>
        <a:bodyPr/>
        <a:lstStyle/>
        <a:p>
          <a:r>
            <a:rPr lang="en-US" dirty="0" smtClean="0"/>
            <a:t>Enter sprint planning without PBI DOR</a:t>
          </a:r>
          <a:endParaRPr lang="en-US" dirty="0"/>
        </a:p>
      </dgm:t>
    </dgm:pt>
    <dgm:pt modelId="{55125CAC-13EA-5F4B-9945-6D9C6FF84BDE}" type="parTrans" cxnId="{FB536CA2-3608-B54C-BFD7-BFEA18E75FA6}">
      <dgm:prSet/>
      <dgm:spPr/>
      <dgm:t>
        <a:bodyPr/>
        <a:lstStyle/>
        <a:p>
          <a:endParaRPr lang="en-US"/>
        </a:p>
      </dgm:t>
    </dgm:pt>
    <dgm:pt modelId="{51774298-E28C-9541-B48B-F9745F48567B}" type="sibTrans" cxnId="{FB536CA2-3608-B54C-BFD7-BFEA18E75FA6}">
      <dgm:prSet/>
      <dgm:spPr/>
      <dgm:t>
        <a:bodyPr/>
        <a:lstStyle/>
        <a:p>
          <a:endParaRPr lang="en-US"/>
        </a:p>
      </dgm:t>
    </dgm:pt>
    <dgm:pt modelId="{8D00C60C-4479-E242-8AD0-251C6B000B1A}">
      <dgm:prSet phldrT="[Text]"/>
      <dgm:spPr/>
      <dgm:t>
        <a:bodyPr/>
        <a:lstStyle/>
        <a:p>
          <a:r>
            <a:rPr lang="en-US" dirty="0" smtClean="0"/>
            <a:t>Sprint Review</a:t>
          </a:r>
          <a:endParaRPr lang="en-US" dirty="0"/>
        </a:p>
      </dgm:t>
    </dgm:pt>
    <dgm:pt modelId="{0A61D4BB-D60C-C345-8574-41170833DBEE}" type="parTrans" cxnId="{0902B98A-2521-DE45-A228-CD1D90BBE6DE}">
      <dgm:prSet/>
      <dgm:spPr/>
      <dgm:t>
        <a:bodyPr/>
        <a:lstStyle/>
        <a:p>
          <a:endParaRPr lang="en-US"/>
        </a:p>
      </dgm:t>
    </dgm:pt>
    <dgm:pt modelId="{BA31E976-3825-6B43-840B-2D50CA1E2CD9}" type="sibTrans" cxnId="{0902B98A-2521-DE45-A228-CD1D90BBE6DE}">
      <dgm:prSet/>
      <dgm:spPr/>
      <dgm:t>
        <a:bodyPr/>
        <a:lstStyle/>
        <a:p>
          <a:endParaRPr lang="en-US"/>
        </a:p>
      </dgm:t>
    </dgm:pt>
    <dgm:pt modelId="{87C2EB73-72C7-A94E-AE27-559F2FEC2F93}">
      <dgm:prSet phldrT="[Text]"/>
      <dgm:spPr/>
      <dgm:t>
        <a:bodyPr/>
        <a:lstStyle/>
        <a:p>
          <a:r>
            <a:rPr lang="en-US" dirty="0" smtClean="0"/>
            <a:t>Don’t demo for key user stories</a:t>
          </a:r>
        </a:p>
      </dgm:t>
    </dgm:pt>
    <dgm:pt modelId="{4E9C1E82-D61C-294C-AC5C-BB4DEC6A9A51}" type="parTrans" cxnId="{137952F7-0EA3-7445-9815-7E98604613A1}">
      <dgm:prSet/>
      <dgm:spPr/>
      <dgm:t>
        <a:bodyPr/>
        <a:lstStyle/>
        <a:p>
          <a:endParaRPr lang="en-US"/>
        </a:p>
      </dgm:t>
    </dgm:pt>
    <dgm:pt modelId="{D42547A3-9F69-9943-9B18-264AA694E523}" type="sibTrans" cxnId="{137952F7-0EA3-7445-9815-7E98604613A1}">
      <dgm:prSet/>
      <dgm:spPr/>
      <dgm:t>
        <a:bodyPr/>
        <a:lstStyle/>
        <a:p>
          <a:endParaRPr lang="en-US"/>
        </a:p>
      </dgm:t>
    </dgm:pt>
    <dgm:pt modelId="{6609885A-F012-A946-B905-6D18A6F50E0B}">
      <dgm:prSet/>
      <dgm:spPr/>
      <dgm:t>
        <a:bodyPr/>
        <a:lstStyle/>
        <a:p>
          <a:r>
            <a:rPr lang="en-US" dirty="0" smtClean="0"/>
            <a:t>H</a:t>
          </a:r>
          <a:r>
            <a:rPr lang="en-US" altLang="zh-CN" dirty="0" smtClean="0"/>
            <a:t>o</a:t>
          </a:r>
          <a:r>
            <a:rPr lang="en-US" dirty="0" smtClean="0"/>
            <a:t>rizontal user stories slicing, not end to end</a:t>
          </a:r>
        </a:p>
      </dgm:t>
    </dgm:pt>
    <dgm:pt modelId="{4294A8F2-62B9-6C47-84B1-F0B213F875DA}" type="parTrans" cxnId="{6B321751-275C-AA48-97EE-5B9F05C759D5}">
      <dgm:prSet/>
      <dgm:spPr/>
      <dgm:t>
        <a:bodyPr/>
        <a:lstStyle/>
        <a:p>
          <a:endParaRPr lang="en-US"/>
        </a:p>
      </dgm:t>
    </dgm:pt>
    <dgm:pt modelId="{D5EE0FDC-1E31-E04C-939F-7A555A2D185A}" type="sibTrans" cxnId="{6B321751-275C-AA48-97EE-5B9F05C759D5}">
      <dgm:prSet/>
      <dgm:spPr/>
      <dgm:t>
        <a:bodyPr/>
        <a:lstStyle/>
        <a:p>
          <a:endParaRPr lang="en-US"/>
        </a:p>
      </dgm:t>
    </dgm:pt>
    <dgm:pt modelId="{50AC3143-B593-DF45-ADA8-E2190184D654}">
      <dgm:prSet/>
      <dgm:spPr/>
      <dgm:t>
        <a:bodyPr/>
        <a:lstStyle/>
        <a:p>
          <a:r>
            <a:rPr lang="en-US" smtClean="0"/>
            <a:t>PBI of next 1~2 sprint is not reach DOR</a:t>
          </a:r>
          <a:endParaRPr lang="en-US" dirty="0" smtClean="0"/>
        </a:p>
      </dgm:t>
    </dgm:pt>
    <dgm:pt modelId="{E8848318-C090-5F43-BB35-4E2A57FB782A}" type="parTrans" cxnId="{937405E1-0B15-EF40-ACB9-0BDC7429EEC5}">
      <dgm:prSet/>
      <dgm:spPr/>
      <dgm:t>
        <a:bodyPr/>
        <a:lstStyle/>
        <a:p>
          <a:endParaRPr lang="en-US"/>
        </a:p>
      </dgm:t>
    </dgm:pt>
    <dgm:pt modelId="{1FCDA2A0-8BC3-654A-8C85-F170CBA15C68}" type="sibTrans" cxnId="{937405E1-0B15-EF40-ACB9-0BDC7429EEC5}">
      <dgm:prSet/>
      <dgm:spPr/>
      <dgm:t>
        <a:bodyPr/>
        <a:lstStyle/>
        <a:p>
          <a:endParaRPr lang="en-US"/>
        </a:p>
      </dgm:t>
    </dgm:pt>
    <dgm:pt modelId="{275CCA6B-EF82-C345-B4F1-D63A11EBBC24}">
      <dgm:prSet/>
      <dgm:spPr/>
      <dgm:t>
        <a:bodyPr/>
        <a:lstStyle/>
        <a:p>
          <a:r>
            <a:rPr lang="en-US" smtClean="0"/>
            <a:t>No clear unique priority definitions</a:t>
          </a:r>
          <a:endParaRPr lang="en-US" dirty="0" smtClean="0"/>
        </a:p>
      </dgm:t>
    </dgm:pt>
    <dgm:pt modelId="{F0C8EA0B-381A-EB49-AA50-EB58667344CD}" type="parTrans" cxnId="{5C554ADC-4C62-544D-B838-9ECC5C45A6EE}">
      <dgm:prSet/>
      <dgm:spPr/>
      <dgm:t>
        <a:bodyPr/>
        <a:lstStyle/>
        <a:p>
          <a:endParaRPr lang="en-US"/>
        </a:p>
      </dgm:t>
    </dgm:pt>
    <dgm:pt modelId="{17868A76-E9F4-284D-942F-C941FDD6E6FC}" type="sibTrans" cxnId="{5C554ADC-4C62-544D-B838-9ECC5C45A6EE}">
      <dgm:prSet/>
      <dgm:spPr/>
      <dgm:t>
        <a:bodyPr/>
        <a:lstStyle/>
        <a:p>
          <a:endParaRPr lang="en-US"/>
        </a:p>
      </dgm:t>
    </dgm:pt>
    <dgm:pt modelId="{2C3AAE14-47E3-BB46-8297-19632FD7094B}">
      <dgm:prSet/>
      <dgm:spPr/>
      <dgm:t>
        <a:bodyPr/>
        <a:lstStyle/>
        <a:p>
          <a:r>
            <a:rPr lang="en-US" dirty="0" smtClean="0"/>
            <a:t>No accept criteria</a:t>
          </a:r>
        </a:p>
      </dgm:t>
    </dgm:pt>
    <dgm:pt modelId="{7768EE2C-802F-AC48-B6FE-3F754D1E4089}" type="parTrans" cxnId="{EEDF8AE7-9C9E-1E4C-A953-E7DE32DC5196}">
      <dgm:prSet/>
      <dgm:spPr/>
      <dgm:t>
        <a:bodyPr/>
        <a:lstStyle/>
        <a:p>
          <a:endParaRPr lang="en-US"/>
        </a:p>
      </dgm:t>
    </dgm:pt>
    <dgm:pt modelId="{390FE599-969C-F844-8FA4-2101C17BE363}" type="sibTrans" cxnId="{EEDF8AE7-9C9E-1E4C-A953-E7DE32DC5196}">
      <dgm:prSet/>
      <dgm:spPr/>
      <dgm:t>
        <a:bodyPr/>
        <a:lstStyle/>
        <a:p>
          <a:endParaRPr lang="en-US"/>
        </a:p>
      </dgm:t>
    </dgm:pt>
    <dgm:pt modelId="{BF545EF7-6962-F442-9878-FE98E5FB749A}">
      <dgm:prSet/>
      <dgm:spPr/>
      <dgm:t>
        <a:bodyPr/>
        <a:lstStyle/>
        <a:p>
          <a:r>
            <a:rPr lang="en-US" smtClean="0"/>
            <a:t>Task pre-assignment do what you could do without business driven</a:t>
          </a:r>
          <a:endParaRPr lang="en-US" dirty="0" smtClean="0"/>
        </a:p>
      </dgm:t>
    </dgm:pt>
    <dgm:pt modelId="{9996D1A9-E7C8-F647-B0DD-5BF4F2D55B2E}" type="parTrans" cxnId="{0E4C2DFE-27F9-714C-A064-5FD599A9C70A}">
      <dgm:prSet/>
      <dgm:spPr/>
      <dgm:t>
        <a:bodyPr/>
        <a:lstStyle/>
        <a:p>
          <a:endParaRPr lang="en-US"/>
        </a:p>
      </dgm:t>
    </dgm:pt>
    <dgm:pt modelId="{C5480040-2109-7D42-A3F5-5DA8CC2C7A93}" type="sibTrans" cxnId="{0E4C2DFE-27F9-714C-A064-5FD599A9C70A}">
      <dgm:prSet/>
      <dgm:spPr/>
      <dgm:t>
        <a:bodyPr/>
        <a:lstStyle/>
        <a:p>
          <a:endParaRPr lang="en-US"/>
        </a:p>
      </dgm:t>
    </dgm:pt>
    <dgm:pt modelId="{B8710F87-3959-0F41-9BB3-8C673ECD7BED}">
      <dgm:prSet/>
      <dgm:spPr/>
      <dgm:t>
        <a:bodyPr/>
        <a:lstStyle/>
        <a:p>
          <a:r>
            <a:rPr lang="en-US" smtClean="0"/>
            <a:t>QA and Dev tasks are not grouped under user stories</a:t>
          </a:r>
          <a:endParaRPr lang="en-US" dirty="0" smtClean="0"/>
        </a:p>
      </dgm:t>
    </dgm:pt>
    <dgm:pt modelId="{BB531237-AAFC-164C-A0BD-F423B19DE3A9}" type="parTrans" cxnId="{39E7D84E-91C6-FE47-BB8F-BFEF2AD98AD8}">
      <dgm:prSet/>
      <dgm:spPr/>
      <dgm:t>
        <a:bodyPr/>
        <a:lstStyle/>
        <a:p>
          <a:endParaRPr lang="en-US"/>
        </a:p>
      </dgm:t>
    </dgm:pt>
    <dgm:pt modelId="{7FDAB531-23D6-7A46-8510-93EFE9D3A5B5}" type="sibTrans" cxnId="{39E7D84E-91C6-FE47-BB8F-BFEF2AD98AD8}">
      <dgm:prSet/>
      <dgm:spPr/>
      <dgm:t>
        <a:bodyPr/>
        <a:lstStyle/>
        <a:p>
          <a:endParaRPr lang="en-US"/>
        </a:p>
      </dgm:t>
    </dgm:pt>
    <dgm:pt modelId="{8BE92A14-7AA7-8647-9FE5-CBB543C9B81C}">
      <dgm:prSet/>
      <dgm:spPr/>
      <dgm:t>
        <a:bodyPr/>
        <a:lstStyle/>
        <a:p>
          <a:r>
            <a:rPr lang="en-US" smtClean="0"/>
            <a:t>Don’t have task estimation</a:t>
          </a:r>
          <a:endParaRPr lang="en-US" dirty="0" smtClean="0"/>
        </a:p>
      </dgm:t>
    </dgm:pt>
    <dgm:pt modelId="{8A78F727-BCAF-8442-A7B8-BBC364B4D2BB}" type="parTrans" cxnId="{FECAECE3-285D-EF47-8486-A5F5F623C19F}">
      <dgm:prSet/>
      <dgm:spPr/>
      <dgm:t>
        <a:bodyPr/>
        <a:lstStyle/>
        <a:p>
          <a:endParaRPr lang="en-US"/>
        </a:p>
      </dgm:t>
    </dgm:pt>
    <dgm:pt modelId="{8EA65283-7551-AC4D-8F59-5EB3A4D84BE3}" type="sibTrans" cxnId="{FECAECE3-285D-EF47-8486-A5F5F623C19F}">
      <dgm:prSet/>
      <dgm:spPr/>
      <dgm:t>
        <a:bodyPr/>
        <a:lstStyle/>
        <a:p>
          <a:endParaRPr lang="en-US"/>
        </a:p>
      </dgm:t>
    </dgm:pt>
    <dgm:pt modelId="{CDBEA4C3-CC1A-8D42-ACA7-69572B393567}">
      <dgm:prSet/>
      <dgm:spPr/>
      <dgm:t>
        <a:bodyPr/>
        <a:lstStyle/>
        <a:p>
          <a:r>
            <a:rPr lang="en-US" smtClean="0"/>
            <a:t>Dev team don’t have DoD</a:t>
          </a:r>
          <a:endParaRPr lang="en-US" dirty="0"/>
        </a:p>
      </dgm:t>
    </dgm:pt>
    <dgm:pt modelId="{EF0E0DE5-D994-4A48-81E6-47CC9D244D87}" type="parTrans" cxnId="{DC267586-F633-DD41-9647-E714644A43B1}">
      <dgm:prSet/>
      <dgm:spPr/>
      <dgm:t>
        <a:bodyPr/>
        <a:lstStyle/>
        <a:p>
          <a:endParaRPr lang="en-US"/>
        </a:p>
      </dgm:t>
    </dgm:pt>
    <dgm:pt modelId="{66D9DAB4-8260-9D48-B9DA-5B2703506E10}" type="sibTrans" cxnId="{DC267586-F633-DD41-9647-E714644A43B1}">
      <dgm:prSet/>
      <dgm:spPr/>
      <dgm:t>
        <a:bodyPr/>
        <a:lstStyle/>
        <a:p>
          <a:endParaRPr lang="en-US"/>
        </a:p>
      </dgm:t>
    </dgm:pt>
    <dgm:pt modelId="{59ECB3EB-A304-0048-8B68-B3824E4C191E}">
      <dgm:prSet/>
      <dgm:spPr/>
      <dgm:t>
        <a:bodyPr/>
        <a:lstStyle/>
        <a:p>
          <a:r>
            <a:rPr lang="en-US" dirty="0" smtClean="0"/>
            <a:t>No team capacity planning</a:t>
          </a:r>
        </a:p>
      </dgm:t>
    </dgm:pt>
    <dgm:pt modelId="{AFD9350E-A4B3-B748-A390-296D1D53FD70}" type="parTrans" cxnId="{10B5A3A1-22EC-644F-9756-24061AC9E6F4}">
      <dgm:prSet/>
      <dgm:spPr/>
      <dgm:t>
        <a:bodyPr/>
        <a:lstStyle/>
        <a:p>
          <a:endParaRPr lang="en-US"/>
        </a:p>
      </dgm:t>
    </dgm:pt>
    <dgm:pt modelId="{807EFE8C-FE05-5E43-8D25-0B9630E274B0}" type="sibTrans" cxnId="{10B5A3A1-22EC-644F-9756-24061AC9E6F4}">
      <dgm:prSet/>
      <dgm:spPr/>
      <dgm:t>
        <a:bodyPr/>
        <a:lstStyle/>
        <a:p>
          <a:endParaRPr lang="en-US"/>
        </a:p>
      </dgm:t>
    </dgm:pt>
    <dgm:pt modelId="{5A39340B-C70E-6742-884C-F4574D7525D9}">
      <dgm:prSet/>
      <dgm:spPr/>
      <dgm:t>
        <a:bodyPr/>
        <a:lstStyle/>
        <a:p>
          <a:r>
            <a:rPr lang="en-US" dirty="0" smtClean="0"/>
            <a:t>Don’t got through accept and reject review</a:t>
          </a:r>
          <a:endParaRPr lang="en-US" dirty="0"/>
        </a:p>
      </dgm:t>
    </dgm:pt>
    <dgm:pt modelId="{39B856FD-628E-F34A-B578-052E22C071F5}" type="parTrans" cxnId="{831281DE-A9F9-D24B-BAE3-37FC75CBDC96}">
      <dgm:prSet/>
      <dgm:spPr/>
      <dgm:t>
        <a:bodyPr/>
        <a:lstStyle/>
        <a:p>
          <a:endParaRPr lang="en-US"/>
        </a:p>
      </dgm:t>
    </dgm:pt>
    <dgm:pt modelId="{4DCA44B6-3F4D-6E41-A88B-BFD99A1947F7}" type="sibTrans" cxnId="{831281DE-A9F9-D24B-BAE3-37FC75CBDC96}">
      <dgm:prSet/>
      <dgm:spPr/>
      <dgm:t>
        <a:bodyPr/>
        <a:lstStyle/>
        <a:p>
          <a:endParaRPr lang="en-US"/>
        </a:p>
      </dgm:t>
    </dgm:pt>
    <dgm:pt modelId="{26AA9C46-4F87-9541-9725-1E9822A80424}">
      <dgm:prSet/>
      <dgm:spPr/>
      <dgm:t>
        <a:bodyPr/>
        <a:lstStyle/>
        <a:p>
          <a:r>
            <a:rPr lang="en-US" dirty="0" smtClean="0"/>
            <a:t>No release completion date updates per velocity</a:t>
          </a:r>
          <a:endParaRPr lang="en-US" dirty="0"/>
        </a:p>
      </dgm:t>
    </dgm:pt>
    <dgm:pt modelId="{B7EFD153-90E4-FE49-ADC5-05195F756229}" type="parTrans" cxnId="{DB18F2F8-0DC1-0B4A-95F6-8956A13C7B71}">
      <dgm:prSet/>
      <dgm:spPr/>
      <dgm:t>
        <a:bodyPr/>
        <a:lstStyle/>
        <a:p>
          <a:endParaRPr lang="en-US"/>
        </a:p>
      </dgm:t>
    </dgm:pt>
    <dgm:pt modelId="{8874EAF5-2979-1E40-8D7D-11C0210636C8}" type="sibTrans" cxnId="{DB18F2F8-0DC1-0B4A-95F6-8956A13C7B71}">
      <dgm:prSet/>
      <dgm:spPr/>
      <dgm:t>
        <a:bodyPr/>
        <a:lstStyle/>
        <a:p>
          <a:endParaRPr lang="en-US"/>
        </a:p>
      </dgm:t>
    </dgm:pt>
    <dgm:pt modelId="{26AA111C-A1E0-3C41-A4D0-9222FDA721D9}" type="pres">
      <dgm:prSet presAssocID="{9F9A82B6-55BD-8344-B887-D6180F5470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B892D5-6EF7-A64C-A32F-D2138050E315}" type="pres">
      <dgm:prSet presAssocID="{3E43EB32-7000-9B43-A353-8053234DEB14}" presName="composite" presStyleCnt="0"/>
      <dgm:spPr/>
    </dgm:pt>
    <dgm:pt modelId="{71967DD4-A878-E24C-AC25-363F8E279FCC}" type="pres">
      <dgm:prSet presAssocID="{3E43EB32-7000-9B43-A353-8053234DEB1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DBA1B-2C9A-6646-9108-39304EA728BE}" type="pres">
      <dgm:prSet presAssocID="{3E43EB32-7000-9B43-A353-8053234DEB1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E9E2C-09F2-614F-BAC5-73DB621B7BCA}" type="pres">
      <dgm:prSet presAssocID="{BE5C0CF4-A190-0945-B4B7-8729ECABDFBA}" presName="space" presStyleCnt="0"/>
      <dgm:spPr/>
    </dgm:pt>
    <dgm:pt modelId="{0BD7094E-8390-114E-AD7F-CAD792581A21}" type="pres">
      <dgm:prSet presAssocID="{DD248D9B-2582-3945-8F2F-D2CD739EE2BC}" presName="composite" presStyleCnt="0"/>
      <dgm:spPr/>
    </dgm:pt>
    <dgm:pt modelId="{D3A3097F-B4B5-4F49-944F-57FC9446D41F}" type="pres">
      <dgm:prSet presAssocID="{DD248D9B-2582-3945-8F2F-D2CD739EE2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1B46B-C4B4-3444-9450-0CE8A325E5B3}" type="pres">
      <dgm:prSet presAssocID="{DD248D9B-2582-3945-8F2F-D2CD739EE2B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2ACE1-48DD-7544-9BA5-5E698DA31C55}" type="pres">
      <dgm:prSet presAssocID="{3153E5D0-49F1-A34C-AEF4-FAC0374D995B}" presName="space" presStyleCnt="0"/>
      <dgm:spPr/>
    </dgm:pt>
    <dgm:pt modelId="{82D5818A-46D1-5A40-BE95-1BDFCF0D0C48}" type="pres">
      <dgm:prSet presAssocID="{8D00C60C-4479-E242-8AD0-251C6B000B1A}" presName="composite" presStyleCnt="0"/>
      <dgm:spPr/>
    </dgm:pt>
    <dgm:pt modelId="{E7599BBC-9A12-B144-8B32-A4E3B3F2FE0A}" type="pres">
      <dgm:prSet presAssocID="{8D00C60C-4479-E242-8AD0-251C6B000B1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E9F67-4EE4-044C-B59F-8C252279E183}" type="pres">
      <dgm:prSet presAssocID="{8D00C60C-4479-E242-8AD0-251C6B000B1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67A93-1E18-5941-A82C-4AB212362610}" type="presOf" srcId="{87C2EB73-72C7-A94E-AE27-559F2FEC2F93}" destId="{7DEE9F67-4EE4-044C-B59F-8C252279E183}" srcOrd="0" destOrd="0" presId="urn:microsoft.com/office/officeart/2005/8/layout/hList1"/>
    <dgm:cxn modelId="{831281DE-A9F9-D24B-BAE3-37FC75CBDC96}" srcId="{8D00C60C-4479-E242-8AD0-251C6B000B1A}" destId="{5A39340B-C70E-6742-884C-F4574D7525D9}" srcOrd="1" destOrd="0" parTransId="{39B856FD-628E-F34A-B578-052E22C071F5}" sibTransId="{4DCA44B6-3F4D-6E41-A88B-BFD99A1947F7}"/>
    <dgm:cxn modelId="{32ED354D-042E-0A47-A4C8-5FA13F739036}" type="presOf" srcId="{DD248D9B-2582-3945-8F2F-D2CD739EE2BC}" destId="{D3A3097F-B4B5-4F49-944F-57FC9446D41F}" srcOrd="0" destOrd="0" presId="urn:microsoft.com/office/officeart/2005/8/layout/hList1"/>
    <dgm:cxn modelId="{DC267586-F633-DD41-9647-E714644A43B1}" srcId="{DD248D9B-2582-3945-8F2F-D2CD739EE2BC}" destId="{CDBEA4C3-CC1A-8D42-ACA7-69572B393567}" srcOrd="4" destOrd="0" parTransId="{EF0E0DE5-D994-4A48-81E6-47CC9D244D87}" sibTransId="{66D9DAB4-8260-9D48-B9DA-5B2703506E10}"/>
    <dgm:cxn modelId="{CE5C832B-FA86-134A-9D18-826F8F50B415}" type="presOf" srcId="{B8710F87-3959-0F41-9BB3-8C673ECD7BED}" destId="{A501B46B-C4B4-3444-9450-0CE8A325E5B3}" srcOrd="0" destOrd="2" presId="urn:microsoft.com/office/officeart/2005/8/layout/hList1"/>
    <dgm:cxn modelId="{FECAECE3-285D-EF47-8486-A5F5F623C19F}" srcId="{DD248D9B-2582-3945-8F2F-D2CD739EE2BC}" destId="{8BE92A14-7AA7-8647-9FE5-CBB543C9B81C}" srcOrd="3" destOrd="0" parTransId="{8A78F727-BCAF-8442-A7B8-BBC364B4D2BB}" sibTransId="{8EA65283-7551-AC4D-8F59-5EB3A4D84BE3}"/>
    <dgm:cxn modelId="{D8AB4108-10B5-3C49-9120-3BAD06DA8D69}" type="presOf" srcId="{8BE92A14-7AA7-8647-9FE5-CBB543C9B81C}" destId="{A501B46B-C4B4-3444-9450-0CE8A325E5B3}" srcOrd="0" destOrd="3" presId="urn:microsoft.com/office/officeart/2005/8/layout/hList1"/>
    <dgm:cxn modelId="{72EF1C8E-9932-2D49-9531-28CB7BBC6131}" type="presOf" srcId="{8D00C60C-4479-E242-8AD0-251C6B000B1A}" destId="{E7599BBC-9A12-B144-8B32-A4E3B3F2FE0A}" srcOrd="0" destOrd="0" presId="urn:microsoft.com/office/officeart/2005/8/layout/hList1"/>
    <dgm:cxn modelId="{937405E1-0B15-EF40-ACB9-0BDC7429EEC5}" srcId="{3E43EB32-7000-9B43-A353-8053234DEB14}" destId="{50AC3143-B593-DF45-ADA8-E2190184D654}" srcOrd="2" destOrd="0" parTransId="{E8848318-C090-5F43-BB35-4E2A57FB782A}" sibTransId="{1FCDA2A0-8BC3-654A-8C85-F170CBA15C68}"/>
    <dgm:cxn modelId="{39E7D84E-91C6-FE47-BB8F-BFEF2AD98AD8}" srcId="{DD248D9B-2582-3945-8F2F-D2CD739EE2BC}" destId="{B8710F87-3959-0F41-9BB3-8C673ECD7BED}" srcOrd="2" destOrd="0" parTransId="{BB531237-AAFC-164C-A0BD-F423B19DE3A9}" sibTransId="{7FDAB531-23D6-7A46-8510-93EFE9D3A5B5}"/>
    <dgm:cxn modelId="{FB536CA2-3608-B54C-BFD7-BFEA18E75FA6}" srcId="{DD248D9B-2582-3945-8F2F-D2CD739EE2BC}" destId="{A0064072-88BC-934F-874F-F0777EA168ED}" srcOrd="0" destOrd="0" parTransId="{55125CAC-13EA-5F4B-9945-6D9C6FF84BDE}" sibTransId="{51774298-E28C-9541-B48B-F9745F48567B}"/>
    <dgm:cxn modelId="{6681157E-1DA0-3442-B956-F385B4A798F0}" srcId="{3E43EB32-7000-9B43-A353-8053234DEB14}" destId="{FE8A07BF-DEE9-5E42-A652-ADE7C1BC0B87}" srcOrd="0" destOrd="0" parTransId="{C57AA6FF-74E8-0A43-B158-E7BB292DA853}" sibTransId="{6A66016E-8B3B-C54A-BE6F-DDD682C4C5D3}"/>
    <dgm:cxn modelId="{CE4D67F1-7371-0F4D-9AA7-E4097C251F85}" type="presOf" srcId="{CDBEA4C3-CC1A-8D42-ACA7-69572B393567}" destId="{A501B46B-C4B4-3444-9450-0CE8A325E5B3}" srcOrd="0" destOrd="4" presId="urn:microsoft.com/office/officeart/2005/8/layout/hList1"/>
    <dgm:cxn modelId="{B07690F0-5657-DD46-A418-21CA591CF337}" type="presOf" srcId="{BF545EF7-6962-F442-9878-FE98E5FB749A}" destId="{A501B46B-C4B4-3444-9450-0CE8A325E5B3}" srcOrd="0" destOrd="1" presId="urn:microsoft.com/office/officeart/2005/8/layout/hList1"/>
    <dgm:cxn modelId="{0902B98A-2521-DE45-A228-CD1D90BBE6DE}" srcId="{9F9A82B6-55BD-8344-B887-D6180F5470AD}" destId="{8D00C60C-4479-E242-8AD0-251C6B000B1A}" srcOrd="2" destOrd="0" parTransId="{0A61D4BB-D60C-C345-8574-41170833DBEE}" sibTransId="{BA31E976-3825-6B43-840B-2D50CA1E2CD9}"/>
    <dgm:cxn modelId="{874121AB-632D-2249-918D-38A2EDDDEEE7}" type="presOf" srcId="{2C3AAE14-47E3-BB46-8297-19632FD7094B}" destId="{00CDBA1B-2C9A-6646-9108-39304EA728BE}" srcOrd="0" destOrd="4" presId="urn:microsoft.com/office/officeart/2005/8/layout/hList1"/>
    <dgm:cxn modelId="{D474A0F5-2A32-B449-8C3B-833DC35C280B}" type="presOf" srcId="{9F9A82B6-55BD-8344-B887-D6180F5470AD}" destId="{26AA111C-A1E0-3C41-A4D0-9222FDA721D9}" srcOrd="0" destOrd="0" presId="urn:microsoft.com/office/officeart/2005/8/layout/hList1"/>
    <dgm:cxn modelId="{0E4C2DFE-27F9-714C-A064-5FD599A9C70A}" srcId="{DD248D9B-2582-3945-8F2F-D2CD739EE2BC}" destId="{BF545EF7-6962-F442-9878-FE98E5FB749A}" srcOrd="1" destOrd="0" parTransId="{9996D1A9-E7C8-F647-B0DD-5BF4F2D55B2E}" sibTransId="{C5480040-2109-7D42-A3F5-5DA8CC2C7A93}"/>
    <dgm:cxn modelId="{3C79FD09-C501-4647-827B-B8749B5A2795}" type="presOf" srcId="{5A39340B-C70E-6742-884C-F4574D7525D9}" destId="{7DEE9F67-4EE4-044C-B59F-8C252279E183}" srcOrd="0" destOrd="1" presId="urn:microsoft.com/office/officeart/2005/8/layout/hList1"/>
    <dgm:cxn modelId="{2F94FB3D-8A27-4348-B46F-532D244C85EE}" srcId="{9F9A82B6-55BD-8344-B887-D6180F5470AD}" destId="{3E43EB32-7000-9B43-A353-8053234DEB14}" srcOrd="0" destOrd="0" parTransId="{F7EAC488-BD8A-4C49-9971-A7CE08952F2C}" sibTransId="{BE5C0CF4-A190-0945-B4B7-8729ECABDFBA}"/>
    <dgm:cxn modelId="{97485F2F-D3AD-D34A-9D42-4D920A3B6776}" type="presOf" srcId="{26AA9C46-4F87-9541-9725-1E9822A80424}" destId="{7DEE9F67-4EE4-044C-B59F-8C252279E183}" srcOrd="0" destOrd="2" presId="urn:microsoft.com/office/officeart/2005/8/layout/hList1"/>
    <dgm:cxn modelId="{6B321751-275C-AA48-97EE-5B9F05C759D5}" srcId="{3E43EB32-7000-9B43-A353-8053234DEB14}" destId="{6609885A-F012-A946-B905-6D18A6F50E0B}" srcOrd="1" destOrd="0" parTransId="{4294A8F2-62B9-6C47-84B1-F0B213F875DA}" sibTransId="{D5EE0FDC-1E31-E04C-939F-7A555A2D185A}"/>
    <dgm:cxn modelId="{EB044E58-665E-904D-8884-9C482E92FFC5}" srcId="{9F9A82B6-55BD-8344-B887-D6180F5470AD}" destId="{DD248D9B-2582-3945-8F2F-D2CD739EE2BC}" srcOrd="1" destOrd="0" parTransId="{CEC025EC-9FA1-864A-B1E9-FD811E889E85}" sibTransId="{3153E5D0-49F1-A34C-AEF4-FAC0374D995B}"/>
    <dgm:cxn modelId="{8AC43FAE-5B7C-3448-BA70-C4BB9A84A6C3}" type="presOf" srcId="{275CCA6B-EF82-C345-B4F1-D63A11EBBC24}" destId="{00CDBA1B-2C9A-6646-9108-39304EA728BE}" srcOrd="0" destOrd="3" presId="urn:microsoft.com/office/officeart/2005/8/layout/hList1"/>
    <dgm:cxn modelId="{5C554ADC-4C62-544D-B838-9ECC5C45A6EE}" srcId="{3E43EB32-7000-9B43-A353-8053234DEB14}" destId="{275CCA6B-EF82-C345-B4F1-D63A11EBBC24}" srcOrd="3" destOrd="0" parTransId="{F0C8EA0B-381A-EB49-AA50-EB58667344CD}" sibTransId="{17868A76-E9F4-284D-942F-C941FDD6E6FC}"/>
    <dgm:cxn modelId="{EEDF8AE7-9C9E-1E4C-A953-E7DE32DC5196}" srcId="{3E43EB32-7000-9B43-A353-8053234DEB14}" destId="{2C3AAE14-47E3-BB46-8297-19632FD7094B}" srcOrd="4" destOrd="0" parTransId="{7768EE2C-802F-AC48-B6FE-3F754D1E4089}" sibTransId="{390FE599-969C-F844-8FA4-2101C17BE363}"/>
    <dgm:cxn modelId="{81A3853E-E33D-E646-8423-9B4147D41B6D}" type="presOf" srcId="{6609885A-F012-A946-B905-6D18A6F50E0B}" destId="{00CDBA1B-2C9A-6646-9108-39304EA728BE}" srcOrd="0" destOrd="1" presId="urn:microsoft.com/office/officeart/2005/8/layout/hList1"/>
    <dgm:cxn modelId="{10B5A3A1-22EC-644F-9756-24061AC9E6F4}" srcId="{DD248D9B-2582-3945-8F2F-D2CD739EE2BC}" destId="{59ECB3EB-A304-0048-8B68-B3824E4C191E}" srcOrd="5" destOrd="0" parTransId="{AFD9350E-A4B3-B748-A390-296D1D53FD70}" sibTransId="{807EFE8C-FE05-5E43-8D25-0B9630E274B0}"/>
    <dgm:cxn modelId="{137952F7-0EA3-7445-9815-7E98604613A1}" srcId="{8D00C60C-4479-E242-8AD0-251C6B000B1A}" destId="{87C2EB73-72C7-A94E-AE27-559F2FEC2F93}" srcOrd="0" destOrd="0" parTransId="{4E9C1E82-D61C-294C-AC5C-BB4DEC6A9A51}" sibTransId="{D42547A3-9F69-9943-9B18-264AA694E523}"/>
    <dgm:cxn modelId="{8D15E1F4-6886-E44E-B1F6-5862F8D67EF0}" type="presOf" srcId="{59ECB3EB-A304-0048-8B68-B3824E4C191E}" destId="{A501B46B-C4B4-3444-9450-0CE8A325E5B3}" srcOrd="0" destOrd="5" presId="urn:microsoft.com/office/officeart/2005/8/layout/hList1"/>
    <dgm:cxn modelId="{A90C8F30-0AA9-064B-9C9D-9CFAE193CAA6}" type="presOf" srcId="{FE8A07BF-DEE9-5E42-A652-ADE7C1BC0B87}" destId="{00CDBA1B-2C9A-6646-9108-39304EA728BE}" srcOrd="0" destOrd="0" presId="urn:microsoft.com/office/officeart/2005/8/layout/hList1"/>
    <dgm:cxn modelId="{2AC6CF81-4518-FD40-8A39-89ACDC90E42A}" type="presOf" srcId="{50AC3143-B593-DF45-ADA8-E2190184D654}" destId="{00CDBA1B-2C9A-6646-9108-39304EA728BE}" srcOrd="0" destOrd="2" presId="urn:microsoft.com/office/officeart/2005/8/layout/hList1"/>
    <dgm:cxn modelId="{423FE9E1-5C07-AE45-8C70-6D6E40982C29}" type="presOf" srcId="{3E43EB32-7000-9B43-A353-8053234DEB14}" destId="{71967DD4-A878-E24C-AC25-363F8E279FCC}" srcOrd="0" destOrd="0" presId="urn:microsoft.com/office/officeart/2005/8/layout/hList1"/>
    <dgm:cxn modelId="{9CA0E001-44A1-5442-9C8B-B2DEFDCB72CA}" type="presOf" srcId="{A0064072-88BC-934F-874F-F0777EA168ED}" destId="{A501B46B-C4B4-3444-9450-0CE8A325E5B3}" srcOrd="0" destOrd="0" presId="urn:microsoft.com/office/officeart/2005/8/layout/hList1"/>
    <dgm:cxn modelId="{DB18F2F8-0DC1-0B4A-95F6-8956A13C7B71}" srcId="{8D00C60C-4479-E242-8AD0-251C6B000B1A}" destId="{26AA9C46-4F87-9541-9725-1E9822A80424}" srcOrd="2" destOrd="0" parTransId="{B7EFD153-90E4-FE49-ADC5-05195F756229}" sibTransId="{8874EAF5-2979-1E40-8D7D-11C0210636C8}"/>
    <dgm:cxn modelId="{688A2624-3C09-5744-B386-F5243A74EEBD}" type="presParOf" srcId="{26AA111C-A1E0-3C41-A4D0-9222FDA721D9}" destId="{49B892D5-6EF7-A64C-A32F-D2138050E315}" srcOrd="0" destOrd="0" presId="urn:microsoft.com/office/officeart/2005/8/layout/hList1"/>
    <dgm:cxn modelId="{E7523FCE-4E33-044E-9B13-E1C7F1615FB6}" type="presParOf" srcId="{49B892D5-6EF7-A64C-A32F-D2138050E315}" destId="{71967DD4-A878-E24C-AC25-363F8E279FCC}" srcOrd="0" destOrd="0" presId="urn:microsoft.com/office/officeart/2005/8/layout/hList1"/>
    <dgm:cxn modelId="{FD8C5E50-F68E-484F-8A37-F49DBD56EC22}" type="presParOf" srcId="{49B892D5-6EF7-A64C-A32F-D2138050E315}" destId="{00CDBA1B-2C9A-6646-9108-39304EA728BE}" srcOrd="1" destOrd="0" presId="urn:microsoft.com/office/officeart/2005/8/layout/hList1"/>
    <dgm:cxn modelId="{EC1D802D-2E4A-0746-8E85-2124734C6A44}" type="presParOf" srcId="{26AA111C-A1E0-3C41-A4D0-9222FDA721D9}" destId="{6DCE9E2C-09F2-614F-BAC5-73DB621B7BCA}" srcOrd="1" destOrd="0" presId="urn:microsoft.com/office/officeart/2005/8/layout/hList1"/>
    <dgm:cxn modelId="{B7B67976-AF90-DA4F-8C90-C52D3F9566FC}" type="presParOf" srcId="{26AA111C-A1E0-3C41-A4D0-9222FDA721D9}" destId="{0BD7094E-8390-114E-AD7F-CAD792581A21}" srcOrd="2" destOrd="0" presId="urn:microsoft.com/office/officeart/2005/8/layout/hList1"/>
    <dgm:cxn modelId="{146A66DA-A89D-B24C-9B10-FF023795E12E}" type="presParOf" srcId="{0BD7094E-8390-114E-AD7F-CAD792581A21}" destId="{D3A3097F-B4B5-4F49-944F-57FC9446D41F}" srcOrd="0" destOrd="0" presId="urn:microsoft.com/office/officeart/2005/8/layout/hList1"/>
    <dgm:cxn modelId="{F65F29A8-DF73-4C4F-9BE7-0DB531B39F0F}" type="presParOf" srcId="{0BD7094E-8390-114E-AD7F-CAD792581A21}" destId="{A501B46B-C4B4-3444-9450-0CE8A325E5B3}" srcOrd="1" destOrd="0" presId="urn:microsoft.com/office/officeart/2005/8/layout/hList1"/>
    <dgm:cxn modelId="{27AF69B5-026E-6247-A34B-328E0BC88E25}" type="presParOf" srcId="{26AA111C-A1E0-3C41-A4D0-9222FDA721D9}" destId="{2992ACE1-48DD-7544-9BA5-5E698DA31C55}" srcOrd="3" destOrd="0" presId="urn:microsoft.com/office/officeart/2005/8/layout/hList1"/>
    <dgm:cxn modelId="{2BB96691-73CE-4B42-BBF3-EEDD9E8A138F}" type="presParOf" srcId="{26AA111C-A1E0-3C41-A4D0-9222FDA721D9}" destId="{82D5818A-46D1-5A40-BE95-1BDFCF0D0C48}" srcOrd="4" destOrd="0" presId="urn:microsoft.com/office/officeart/2005/8/layout/hList1"/>
    <dgm:cxn modelId="{A437CAFB-2E79-844E-974C-35432F83BF46}" type="presParOf" srcId="{82D5818A-46D1-5A40-BE95-1BDFCF0D0C48}" destId="{E7599BBC-9A12-B144-8B32-A4E3B3F2FE0A}" srcOrd="0" destOrd="0" presId="urn:microsoft.com/office/officeart/2005/8/layout/hList1"/>
    <dgm:cxn modelId="{4924E2E1-70AC-8A43-BCCC-CA51C0B32101}" type="presParOf" srcId="{82D5818A-46D1-5A40-BE95-1BDFCF0D0C48}" destId="{7DEE9F67-4EE4-044C-B59F-8C252279E1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265DF-D857-6847-B9DD-FB681D9297B3}">
      <dsp:nvSpPr>
        <dsp:cNvPr id="0" name=""/>
        <dsp:cNvSpPr/>
      </dsp:nvSpPr>
      <dsp:spPr>
        <a:xfrm>
          <a:off x="3143" y="41647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Dev</a:t>
          </a:r>
          <a:endParaRPr lang="en-US" sz="4000" kern="1200" dirty="0"/>
        </a:p>
      </dsp:txBody>
      <dsp:txXfrm>
        <a:off x="3143" y="41647"/>
        <a:ext cx="3064668" cy="868066"/>
      </dsp:txXfrm>
    </dsp:sp>
    <dsp:sp modelId="{21D99000-BE98-1047-B0DD-EB0AFCA5F92D}">
      <dsp:nvSpPr>
        <dsp:cNvPr id="0" name=""/>
        <dsp:cNvSpPr/>
      </dsp:nvSpPr>
      <dsp:spPr>
        <a:xfrm>
          <a:off x="3143" y="909714"/>
          <a:ext cx="3064668" cy="3044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Meet AC</a:t>
          </a:r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Unit </a:t>
          </a:r>
          <a:r>
            <a:rPr lang="de-DE" sz="2600" kern="1200" dirty="0" err="1" smtClean="0"/>
            <a:t>test</a:t>
          </a:r>
          <a:endParaRPr lang="en-US" sz="2600" kern="1200" dirty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Code </a:t>
          </a:r>
          <a:r>
            <a:rPr lang="de-DE" sz="2600" kern="1200" dirty="0" err="1" smtClean="0"/>
            <a:t>review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Code commit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Brach </a:t>
          </a:r>
          <a:r>
            <a:rPr lang="de-DE" sz="2600" kern="1200" dirty="0" err="1" smtClean="0"/>
            <a:t>merge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Zero</a:t>
          </a:r>
          <a:r>
            <a:rPr lang="de-DE" sz="2600" kern="1200" baseline="0" dirty="0" smtClean="0"/>
            <a:t> </a:t>
          </a:r>
          <a:r>
            <a:rPr lang="de-DE" sz="2600" kern="1200" baseline="0" dirty="0" err="1" smtClean="0"/>
            <a:t>defects</a:t>
          </a:r>
          <a:endParaRPr lang="de-DE" sz="2600" kern="1200" baseline="0" dirty="0" smtClean="0"/>
        </a:p>
      </dsp:txBody>
      <dsp:txXfrm>
        <a:off x="3143" y="909714"/>
        <a:ext cx="3064668" cy="3044376"/>
      </dsp:txXfrm>
    </dsp:sp>
    <dsp:sp modelId="{5FE5FD31-64D9-9C40-8DEA-241A9EDA683E}">
      <dsp:nvSpPr>
        <dsp:cNvPr id="0" name=""/>
        <dsp:cNvSpPr/>
      </dsp:nvSpPr>
      <dsp:spPr>
        <a:xfrm>
          <a:off x="3496865" y="41647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Test</a:t>
          </a:r>
          <a:endParaRPr lang="en-US" sz="3600" kern="1200" dirty="0"/>
        </a:p>
      </dsp:txBody>
      <dsp:txXfrm>
        <a:off x="3496865" y="41647"/>
        <a:ext cx="3064668" cy="868066"/>
      </dsp:txXfrm>
    </dsp:sp>
    <dsp:sp modelId="{BBE8352E-A6C5-4F4B-9B84-6448FFD13B89}">
      <dsp:nvSpPr>
        <dsp:cNvPr id="0" name=""/>
        <dsp:cNvSpPr/>
      </dsp:nvSpPr>
      <dsp:spPr>
        <a:xfrm>
          <a:off x="3496865" y="909714"/>
          <a:ext cx="3064668" cy="3044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</a:t>
          </a:r>
          <a:r>
            <a:rPr lang="de-DE" sz="2600" kern="1200" dirty="0" err="1" smtClean="0"/>
            <a:t>case</a:t>
          </a:r>
          <a:r>
            <a:rPr lang="de-DE" sz="2600" kern="1200" dirty="0" smtClean="0"/>
            <a:t> </a:t>
          </a:r>
          <a:r>
            <a:rPr lang="de-DE" sz="2600" kern="1200" dirty="0" err="1" smtClean="0"/>
            <a:t>dev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Functional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Regression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System </a:t>
          </a:r>
          <a:r>
            <a:rPr lang="de-DE" sz="2600" kern="1200" dirty="0" err="1" smtClean="0"/>
            <a:t>integration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Performance </a:t>
          </a:r>
          <a:r>
            <a:rPr lang="de-DE" sz="2600" kern="1200" dirty="0" err="1" smtClean="0"/>
            <a:t>regression</a:t>
          </a:r>
          <a:endParaRPr lang="de-DE" sz="2600" kern="1200" dirty="0" smtClean="0"/>
        </a:p>
      </dsp:txBody>
      <dsp:txXfrm>
        <a:off x="3496865" y="909714"/>
        <a:ext cx="3064668" cy="3044376"/>
      </dsp:txXfrm>
    </dsp:sp>
    <dsp:sp modelId="{3841A721-A840-7049-9A66-5BD18AC3D4F9}">
      <dsp:nvSpPr>
        <dsp:cNvPr id="0" name=""/>
        <dsp:cNvSpPr/>
      </dsp:nvSpPr>
      <dsp:spPr>
        <a:xfrm>
          <a:off x="6990588" y="41647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Document</a:t>
          </a:r>
          <a:endParaRPr lang="en-US" sz="4000" kern="1200" dirty="0"/>
        </a:p>
      </dsp:txBody>
      <dsp:txXfrm>
        <a:off x="6990588" y="41647"/>
        <a:ext cx="3064668" cy="868066"/>
      </dsp:txXfrm>
    </dsp:sp>
    <dsp:sp modelId="{FB4989C7-C634-C74A-B66B-B9350950B7C8}">
      <dsp:nvSpPr>
        <dsp:cNvPr id="0" name=""/>
        <dsp:cNvSpPr/>
      </dsp:nvSpPr>
      <dsp:spPr>
        <a:xfrm>
          <a:off x="6990588" y="909714"/>
          <a:ext cx="3064668" cy="3044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err="1" smtClean="0"/>
            <a:t>Dev</a:t>
          </a:r>
          <a:r>
            <a:rPr lang="de-DE" sz="2600" kern="1200" dirty="0" smtClean="0"/>
            <a:t>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User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Release </a:t>
          </a:r>
          <a:r>
            <a:rPr lang="de-DE" sz="2600" kern="1200" dirty="0" err="1" smtClean="0"/>
            <a:t>notes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TOI doc</a:t>
          </a:r>
          <a:endParaRPr lang="en-US" sz="2600" kern="1200" dirty="0"/>
        </a:p>
      </dsp:txBody>
      <dsp:txXfrm>
        <a:off x="6990588" y="909714"/>
        <a:ext cx="3064668" cy="3044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67DD4-A878-E24C-AC25-363F8E279FCC}">
      <dsp:nvSpPr>
        <dsp:cNvPr id="0" name=""/>
        <dsp:cNvSpPr/>
      </dsp:nvSpPr>
      <dsp:spPr>
        <a:xfrm>
          <a:off x="3143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Backlog Grooming</a:t>
          </a:r>
          <a:endParaRPr lang="en-US" sz="1700" kern="1200" dirty="0"/>
        </a:p>
      </dsp:txBody>
      <dsp:txXfrm>
        <a:off x="3143" y="312360"/>
        <a:ext cx="3064668" cy="489600"/>
      </dsp:txXfrm>
    </dsp:sp>
    <dsp:sp modelId="{00CDBA1B-2C9A-6646-9108-39304EA728BE}">
      <dsp:nvSpPr>
        <dsp:cNvPr id="0" name=""/>
        <dsp:cNvSpPr/>
      </dsp:nvSpPr>
      <dsp:spPr>
        <a:xfrm>
          <a:off x="3143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Define tasks in product backlog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</a:t>
          </a:r>
          <a:r>
            <a:rPr lang="en-US" altLang="zh-CN" sz="1700" kern="1200" dirty="0" smtClean="0"/>
            <a:t>o</a:t>
          </a:r>
          <a:r>
            <a:rPr lang="en-US" sz="1700" kern="1200" dirty="0" smtClean="0"/>
            <a:t>rizontal user stories slicing, not end to end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PBI of next 1~2 sprint is not reach DOR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No clear unique priority definitions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accept criteria</a:t>
          </a:r>
        </a:p>
      </dsp:txBody>
      <dsp:txXfrm>
        <a:off x="3143" y="801960"/>
        <a:ext cx="3064668" cy="2936978"/>
      </dsp:txXfrm>
    </dsp:sp>
    <dsp:sp modelId="{D3A3097F-B4B5-4F49-944F-57FC9446D41F}">
      <dsp:nvSpPr>
        <dsp:cNvPr id="0" name=""/>
        <dsp:cNvSpPr/>
      </dsp:nvSpPr>
      <dsp:spPr>
        <a:xfrm>
          <a:off x="3496865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Planning</a:t>
          </a:r>
          <a:endParaRPr lang="en-US" sz="1700" kern="1200" dirty="0"/>
        </a:p>
      </dsp:txBody>
      <dsp:txXfrm>
        <a:off x="3496865" y="312360"/>
        <a:ext cx="3064668" cy="489600"/>
      </dsp:txXfrm>
    </dsp:sp>
    <dsp:sp modelId="{A501B46B-C4B4-3444-9450-0CE8A325E5B3}">
      <dsp:nvSpPr>
        <dsp:cNvPr id="0" name=""/>
        <dsp:cNvSpPr/>
      </dsp:nvSpPr>
      <dsp:spPr>
        <a:xfrm>
          <a:off x="3496865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Enter sprint planning without PBI DOR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Task pre-assignment do what you could do without business driven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QA and Dev tasks are not grouped under user stories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Don’t have task estimation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Dev team don’t have DoD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team capacity planning</a:t>
          </a:r>
        </a:p>
      </dsp:txBody>
      <dsp:txXfrm>
        <a:off x="3496865" y="801960"/>
        <a:ext cx="3064668" cy="2936978"/>
      </dsp:txXfrm>
    </dsp:sp>
    <dsp:sp modelId="{E7599BBC-9A12-B144-8B32-A4E3B3F2FE0A}">
      <dsp:nvSpPr>
        <dsp:cNvPr id="0" name=""/>
        <dsp:cNvSpPr/>
      </dsp:nvSpPr>
      <dsp:spPr>
        <a:xfrm>
          <a:off x="6990588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Review</a:t>
          </a:r>
          <a:endParaRPr lang="en-US" sz="1700" kern="1200" dirty="0"/>
        </a:p>
      </dsp:txBody>
      <dsp:txXfrm>
        <a:off x="6990588" y="312360"/>
        <a:ext cx="3064668" cy="489600"/>
      </dsp:txXfrm>
    </dsp:sp>
    <dsp:sp modelId="{7DEE9F67-4EE4-044C-B59F-8C252279E183}">
      <dsp:nvSpPr>
        <dsp:cNvPr id="0" name=""/>
        <dsp:cNvSpPr/>
      </dsp:nvSpPr>
      <dsp:spPr>
        <a:xfrm>
          <a:off x="6990588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demo for key user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got through accept and reject review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release completion date updates per velocity</a:t>
          </a:r>
          <a:endParaRPr lang="en-US" sz="1700" kern="1200" dirty="0"/>
        </a:p>
      </dsp:txBody>
      <dsp:txXfrm>
        <a:off x="6990588" y="801960"/>
        <a:ext cx="3064668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6D666-A6AB-974D-908C-1B3EB1B89813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A884-A959-C645-B529-56C8EA88E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0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3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7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2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2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liveryang.ne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agileforall.com/new-story-splitting-resourc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oliveryang.net/media/images/2016/pbi_dor.txt.sv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66" y="1122363"/>
            <a:ext cx="9159833" cy="23876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8000" dirty="0" smtClean="0"/>
              <a:t>Product Owner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> </a:t>
            </a:r>
            <a:r>
              <a:rPr lang="en-US" sz="6000" dirty="0" smtClean="0"/>
              <a:t>         Play book In Scrum Team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Compiled by Oliver Yang</a:t>
            </a:r>
          </a:p>
          <a:p>
            <a:r>
              <a:rPr lang="en-US" dirty="0" smtClean="0"/>
              <a:t>Sep 7, 2016</a:t>
            </a:r>
          </a:p>
          <a:p>
            <a:r>
              <a:rPr lang="en-US" dirty="0" smtClean="0">
                <a:hlinkClick r:id="rId2"/>
              </a:rPr>
              <a:t>http://oliveryang.net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62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A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C - </a:t>
            </a:r>
            <a:r>
              <a:rPr lang="en-US" dirty="0" smtClean="0">
                <a:solidFill>
                  <a:schemeClr val="tx1"/>
                </a:solidFill>
              </a:rPr>
              <a:t>Priority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87" y="2371074"/>
            <a:ext cx="5476875" cy="414337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43" y="2093976"/>
            <a:ext cx="3071171" cy="4420473"/>
          </a:xfrm>
        </p:spPr>
      </p:pic>
    </p:spTree>
    <p:extLst>
      <p:ext uri="{BB962C8B-B14F-4D97-AF65-F5344CB8AC3E}">
        <p14:creationId xmlns:p14="http://schemas.microsoft.com/office/powerpoint/2010/main" val="9045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</a:t>
            </a:r>
            <a:r>
              <a:rPr lang="en-US" dirty="0" smtClean="0">
                <a:solidFill>
                  <a:schemeClr val="tx1"/>
                </a:solidFill>
              </a:rPr>
              <a:t>AB</a:t>
            </a:r>
            <a:r>
              <a:rPr lang="en-US" dirty="0" smtClean="0">
                <a:solidFill>
                  <a:srgbClr val="FF0000"/>
                </a:solidFill>
              </a:rPr>
              <a:t>C 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30" y="1876696"/>
            <a:ext cx="7044743" cy="48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End to End user story</a:t>
            </a:r>
          </a:p>
          <a:p>
            <a:r>
              <a:rPr lang="en-US" dirty="0" smtClean="0"/>
              <a:t>User Story Template</a:t>
            </a:r>
          </a:p>
          <a:p>
            <a:pPr lvl="1"/>
            <a:r>
              <a:rPr lang="en-US" dirty="0" smtClean="0"/>
              <a:t>Who: AS a </a:t>
            </a:r>
            <a:r>
              <a:rPr lang="en-US" dirty="0" smtClean="0">
                <a:solidFill>
                  <a:srgbClr val="FF0000"/>
                </a:solidFill>
              </a:rPr>
              <a:t>&lt;Role&gt;</a:t>
            </a:r>
          </a:p>
          <a:p>
            <a:pPr lvl="1"/>
            <a:r>
              <a:rPr lang="en-US" dirty="0" smtClean="0"/>
              <a:t>What: I want </a:t>
            </a:r>
            <a:r>
              <a:rPr lang="en-US" dirty="0" smtClean="0">
                <a:solidFill>
                  <a:srgbClr val="FF0000"/>
                </a:solidFill>
              </a:rPr>
              <a:t>&lt;Activity&gt;</a:t>
            </a:r>
          </a:p>
          <a:p>
            <a:pPr lvl="1"/>
            <a:r>
              <a:rPr lang="en-US" dirty="0" smtClean="0"/>
              <a:t>Why: so that </a:t>
            </a:r>
            <a:r>
              <a:rPr lang="en-US" dirty="0" smtClean="0">
                <a:solidFill>
                  <a:srgbClr val="FF0000"/>
                </a:solidFill>
              </a:rPr>
              <a:t>&lt;Business Value&gt;</a:t>
            </a:r>
          </a:p>
          <a:p>
            <a:r>
              <a:rPr lang="en-US" dirty="0" smtClean="0"/>
              <a:t>Good user story should be </a:t>
            </a:r>
            <a:r>
              <a:rPr lang="en-US" dirty="0" smtClean="0">
                <a:solidFill>
                  <a:srgbClr val="FF0000"/>
                </a:solidFill>
              </a:rPr>
              <a:t>INVEST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ndependent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egotiable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</a:t>
            </a:r>
            <a:r>
              <a:rPr lang="en-US" dirty="0" smtClean="0"/>
              <a:t>aluable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stimable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ized appropriately (Small, &lt; 1/4 sprint)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estable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5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 Scrum Activities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Activities in 5 meetings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Backlog Grooming Meeting (Key Role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Scrum Planning Meeting (Key Role)</a:t>
            </a:r>
          </a:p>
          <a:p>
            <a:pPr lvl="1"/>
            <a:r>
              <a:rPr lang="en-US" dirty="0" smtClean="0"/>
              <a:t>Daily Scrum (Optional)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Sprint Review Meeting (Key Role)</a:t>
            </a:r>
          </a:p>
          <a:p>
            <a:pPr lvl="1"/>
            <a:r>
              <a:rPr lang="en-US" dirty="0" smtClean="0"/>
              <a:t>Sprint Retrospective Meeting (Member)</a:t>
            </a:r>
          </a:p>
          <a:p>
            <a:r>
              <a:rPr lang="en-US" dirty="0" smtClean="0"/>
              <a:t>Offline activities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Flow management</a:t>
            </a:r>
          </a:p>
          <a:p>
            <a:pPr lvl="2"/>
            <a:r>
              <a:rPr lang="en-US" dirty="0" smtClean="0"/>
              <a:t>PB grooming discussions</a:t>
            </a:r>
          </a:p>
          <a:p>
            <a:pPr lvl="2"/>
            <a:r>
              <a:rPr lang="en-US" dirty="0"/>
              <a:t>Brainstorming, discussion for PI </a:t>
            </a:r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Customer requirements clarification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35" y="1725576"/>
            <a:ext cx="3349580" cy="48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Management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 flow management</a:t>
            </a:r>
          </a:p>
          <a:p>
            <a:pPr lvl="1"/>
            <a:r>
              <a:rPr lang="en-US" dirty="0" smtClean="0"/>
              <a:t>Backlog grooming</a:t>
            </a:r>
          </a:p>
          <a:p>
            <a:pPr lvl="2"/>
            <a:r>
              <a:rPr lang="en-US" dirty="0" smtClean="0"/>
              <a:t>PBI is under healthy status</a:t>
            </a:r>
          </a:p>
          <a:p>
            <a:pPr lvl="2"/>
            <a:r>
              <a:rPr lang="en-US" dirty="0" smtClean="0"/>
              <a:t>Ready for Release planning</a:t>
            </a:r>
          </a:p>
          <a:p>
            <a:pPr lvl="1"/>
            <a:r>
              <a:rPr lang="en-US" dirty="0" smtClean="0"/>
              <a:t>Release </a:t>
            </a:r>
            <a:r>
              <a:rPr lang="en-US" dirty="0"/>
              <a:t>planning</a:t>
            </a:r>
          </a:p>
          <a:p>
            <a:pPr lvl="2"/>
            <a:r>
              <a:rPr lang="en-US" dirty="0"/>
              <a:t>Release </a:t>
            </a:r>
            <a:r>
              <a:rPr lang="en-US" dirty="0" smtClean="0"/>
              <a:t>plan</a:t>
            </a:r>
          </a:p>
          <a:p>
            <a:r>
              <a:rPr lang="en-US" dirty="0" smtClean="0"/>
              <a:t>Sprint flow management</a:t>
            </a:r>
          </a:p>
          <a:p>
            <a:pPr lvl="1"/>
            <a:r>
              <a:rPr lang="en-US" dirty="0"/>
              <a:t>Backlog grooming</a:t>
            </a:r>
          </a:p>
          <a:p>
            <a:pPr lvl="2"/>
            <a:r>
              <a:rPr lang="en-US" dirty="0" smtClean="0"/>
              <a:t>PBI </a:t>
            </a:r>
            <a:r>
              <a:rPr lang="en-US" dirty="0"/>
              <a:t>is under healthy </a:t>
            </a:r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Sprint </a:t>
            </a:r>
            <a:r>
              <a:rPr lang="en-US" dirty="0"/>
              <a:t>planning</a:t>
            </a:r>
          </a:p>
          <a:p>
            <a:pPr lvl="2"/>
            <a:r>
              <a:rPr lang="en-US" dirty="0" smtClean="0"/>
              <a:t>PBI ready for planning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4" y="1931831"/>
            <a:ext cx="7139896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Backlog Grooming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/>
              <a:t>requirements after middle of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meetings per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5~10</a:t>
            </a:r>
            <a:r>
              <a:rPr lang="en-US" dirty="0"/>
              <a:t>% of one sprint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Attendee</a:t>
            </a:r>
            <a:endParaRPr lang="en-US" dirty="0"/>
          </a:p>
          <a:p>
            <a:pPr lvl="1"/>
            <a:r>
              <a:rPr lang="en-US" dirty="0" smtClean="0"/>
              <a:t>Scrum Team</a:t>
            </a:r>
            <a:endParaRPr lang="en-US" dirty="0"/>
          </a:p>
          <a:p>
            <a:pPr lvl="1"/>
            <a:r>
              <a:rPr lang="de-DE" dirty="0" err="1"/>
              <a:t>A</a:t>
            </a:r>
            <a:r>
              <a:rPr lang="de-DE" dirty="0" err="1" smtClean="0"/>
              <a:t>nyone</a:t>
            </a:r>
            <a:r>
              <a:rPr lang="de-DE" dirty="0" smtClean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on PBI </a:t>
            </a:r>
            <a:r>
              <a:rPr lang="de-DE" dirty="0" err="1" smtClean="0"/>
              <a:t>definitions</a:t>
            </a:r>
            <a:endParaRPr lang="de-DE" dirty="0"/>
          </a:p>
          <a:p>
            <a:r>
              <a:rPr lang="de-DE" dirty="0" smtClean="0"/>
              <a:t>Outcome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</a:t>
            </a:r>
            <a:r>
              <a:rPr lang="de-DE" dirty="0" err="1" smtClean="0">
                <a:solidFill>
                  <a:srgbClr val="FF0000"/>
                </a:solidFill>
              </a:rPr>
              <a:t>ake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PBIs </a:t>
            </a:r>
            <a:r>
              <a:rPr lang="de-DE" dirty="0" err="1">
                <a:solidFill>
                  <a:srgbClr val="FF0000"/>
                </a:solidFill>
              </a:rPr>
              <a:t>ready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next</a:t>
            </a:r>
            <a:r>
              <a:rPr lang="de-DE" dirty="0">
                <a:solidFill>
                  <a:srgbClr val="FF0000"/>
                </a:solidFill>
              </a:rPr>
              <a:t> 1~3 </a:t>
            </a:r>
            <a:r>
              <a:rPr lang="de-DE" dirty="0" err="1" smtClean="0">
                <a:solidFill>
                  <a:srgbClr val="FF0000"/>
                </a:solidFill>
              </a:rPr>
              <a:t>sprints</a:t>
            </a:r>
            <a:endParaRPr lang="de-DE" dirty="0" smtClean="0">
              <a:solidFill>
                <a:srgbClr val="FF0000"/>
              </a:solidFill>
            </a:endParaRPr>
          </a:p>
          <a:p>
            <a:pPr lvl="2"/>
            <a:r>
              <a:rPr lang="de-DE" dirty="0" smtClean="0"/>
              <a:t>Do </a:t>
            </a:r>
            <a:r>
              <a:rPr lang="de-DE" dirty="0" err="1" smtClean="0"/>
              <a:t>estimation</a:t>
            </a:r>
            <a:r>
              <a:rPr lang="de-DE" dirty="0" smtClean="0"/>
              <a:t> per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</a:t>
            </a:r>
            <a:r>
              <a:rPr lang="de-DE" dirty="0" err="1" smtClean="0">
                <a:solidFill>
                  <a:srgbClr val="FF0000"/>
                </a:solidFill>
              </a:rPr>
              <a:t>nsure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PBIs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healthy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status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backlog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refinement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20" y="1592867"/>
            <a:ext cx="445320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Healthy Project Backlogs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6" y="1645455"/>
            <a:ext cx="7600013" cy="5099238"/>
          </a:xfrm>
        </p:spPr>
      </p:pic>
    </p:spTree>
    <p:extLst>
      <p:ext uri="{BB962C8B-B14F-4D97-AF65-F5344CB8AC3E}">
        <p14:creationId xmlns:p14="http://schemas.microsoft.com/office/powerpoint/2010/main" val="115117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User story split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Owner: PO</a:t>
            </a:r>
          </a:p>
          <a:p>
            <a:pPr lvl="1"/>
            <a:r>
              <a:rPr lang="en-US" sz="2000" dirty="0" smtClean="0"/>
              <a:t>What</a:t>
            </a:r>
          </a:p>
          <a:p>
            <a:pPr lvl="2"/>
            <a:r>
              <a:rPr lang="en-US" sz="1800" dirty="0" smtClean="0"/>
              <a:t>Break down big features or user stories</a:t>
            </a:r>
          </a:p>
          <a:p>
            <a:pPr lvl="1"/>
            <a:r>
              <a:rPr lang="en-US" sz="2000" dirty="0" smtClean="0"/>
              <a:t>Why</a:t>
            </a:r>
          </a:p>
          <a:p>
            <a:pPr lvl="2"/>
            <a:r>
              <a:rPr lang="en-US" sz="1800" dirty="0" smtClean="0"/>
              <a:t>A user story might be too big to complete in a sprint</a:t>
            </a:r>
          </a:p>
          <a:p>
            <a:pPr lvl="2"/>
            <a:r>
              <a:rPr lang="en-US" sz="1800" dirty="0" smtClean="0"/>
              <a:t>For example, 4 weeks sprint cycle, &gt; 5 days should be split</a:t>
            </a:r>
          </a:p>
          <a:p>
            <a:pPr lvl="1"/>
            <a:r>
              <a:rPr lang="en-US" sz="2000" dirty="0" smtClean="0"/>
              <a:t>When</a:t>
            </a:r>
          </a:p>
          <a:p>
            <a:pPr lvl="2"/>
            <a:r>
              <a:rPr lang="en-US" sz="1800" dirty="0" smtClean="0"/>
              <a:t>Good: Most of should be done during backlog grooming and refinement</a:t>
            </a:r>
          </a:p>
          <a:p>
            <a:pPr lvl="2"/>
            <a:r>
              <a:rPr lang="en-US" sz="1800" dirty="0" smtClean="0"/>
              <a:t>Not good: Few of them might be done on sprint planning meeting</a:t>
            </a:r>
          </a:p>
          <a:p>
            <a:pPr lvl="1"/>
            <a:r>
              <a:rPr lang="en-US" sz="2000" dirty="0" smtClean="0"/>
              <a:t>How</a:t>
            </a:r>
          </a:p>
          <a:p>
            <a:pPr lvl="2"/>
            <a:r>
              <a:rPr lang="en-US" sz="1800" dirty="0"/>
              <a:t>V</a:t>
            </a:r>
            <a:r>
              <a:rPr lang="en-US" sz="1800" dirty="0" smtClean="0"/>
              <a:t>ertical slicing to ensure end to end user story</a:t>
            </a:r>
          </a:p>
        </p:txBody>
      </p:sp>
    </p:spTree>
    <p:extLst>
      <p:ext uri="{BB962C8B-B14F-4D97-AF65-F5344CB8AC3E}">
        <p14:creationId xmlns:p14="http://schemas.microsoft.com/office/powerpoint/2010/main" val="71443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Splitting on data</a:t>
            </a:r>
          </a:p>
          <a:p>
            <a:r>
              <a:rPr lang="en-US" dirty="0" smtClean="0"/>
              <a:t>Splitting on operations (</a:t>
            </a:r>
            <a:r>
              <a:rPr lang="en-US" dirty="0" err="1" smtClean="0"/>
              <a:t>eg</a:t>
            </a:r>
            <a:r>
              <a:rPr lang="en-US" dirty="0" smtClean="0"/>
              <a:t>, CRUD)</a:t>
            </a:r>
          </a:p>
          <a:p>
            <a:r>
              <a:rPr lang="en-US" dirty="0" smtClean="0"/>
              <a:t>Splitting on workflow steps</a:t>
            </a:r>
          </a:p>
          <a:p>
            <a:r>
              <a:rPr lang="en-US" dirty="0" smtClean="0"/>
              <a:t>Splitting with simple/complex scenarios</a:t>
            </a:r>
          </a:p>
          <a:p>
            <a:r>
              <a:rPr lang="en-US" dirty="0" smtClean="0"/>
              <a:t>Splitting with simple/complex rules</a:t>
            </a:r>
          </a:p>
          <a:p>
            <a:r>
              <a:rPr lang="en-US" dirty="0" smtClean="0"/>
              <a:t>Splitting via I/O pathway</a:t>
            </a:r>
          </a:p>
          <a:p>
            <a:r>
              <a:rPr lang="en-US" dirty="0" smtClean="0"/>
              <a:t>Splitting by acceptance test</a:t>
            </a:r>
          </a:p>
          <a:p>
            <a:r>
              <a:rPr lang="en-US" dirty="0" smtClean="0"/>
              <a:t>Splitting functional and non-functional</a:t>
            </a:r>
          </a:p>
          <a:p>
            <a:r>
              <a:rPr lang="en-US" dirty="0" smtClean="0"/>
              <a:t>Stubbing out external dependencies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Splitting by having enabler stories (AKA. Spike)</a:t>
            </a:r>
          </a:p>
          <a:p>
            <a:r>
              <a:rPr lang="en-US" altLang="zh-CN" dirty="0" smtClean="0">
                <a:solidFill>
                  <a:srgbClr val="FF0000"/>
                </a:solidFill>
                <a:hlinkClick r:id="rId3"/>
              </a:rPr>
              <a:t>Mindmap for user story split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Ready</a:t>
            </a:r>
            <a:r>
              <a:rPr lang="en-US" dirty="0" smtClean="0"/>
              <a:t> – PBI DOR (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efinition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eady)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39" y="1629201"/>
            <a:ext cx="7921409" cy="5044580"/>
          </a:xfrm>
        </p:spPr>
      </p:pic>
      <p:sp>
        <p:nvSpPr>
          <p:cNvPr id="5" name="TextBox 4"/>
          <p:cNvSpPr txBox="1"/>
          <p:nvPr/>
        </p:nvSpPr>
        <p:spPr>
          <a:xfrm>
            <a:off x="1171977" y="1770810"/>
            <a:ext cx="4790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Ready User Stories </a:t>
            </a:r>
            <a:r>
              <a:rPr lang="en-US" dirty="0" smtClean="0"/>
              <a:t>that can reach DONE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 smtClean="0">
                <a:solidFill>
                  <a:srgbClr val="FF0000"/>
                </a:solidFill>
              </a:rPr>
              <a:t>key to team success</a:t>
            </a:r>
            <a:r>
              <a:rPr lang="en-US" dirty="0" smtClean="0"/>
              <a:t>!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DOR </a:t>
            </a:r>
            <a:r>
              <a:rPr lang="en-US" sz="2800" dirty="0">
                <a:solidFill>
                  <a:srgbClr val="C00000"/>
                </a:solidFill>
                <a:hlinkClick r:id="rId3"/>
              </a:rPr>
              <a:t>C</a:t>
            </a: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heck List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Planning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Beginning </a:t>
            </a:r>
            <a:r>
              <a:rPr lang="en-US" dirty="0"/>
              <a:t>of </a:t>
            </a:r>
            <a:r>
              <a:rPr lang="en-US" dirty="0" smtClean="0"/>
              <a:t>sprint and 1 </a:t>
            </a:r>
            <a:r>
              <a:rPr lang="en-US" dirty="0"/>
              <a:t>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4 </a:t>
            </a:r>
            <a:r>
              <a:rPr lang="en-US" dirty="0"/>
              <a:t>hours for 4 weeks </a:t>
            </a:r>
            <a:r>
              <a:rPr lang="en-US" dirty="0" smtClean="0"/>
              <a:t>sprint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Others </a:t>
            </a:r>
            <a:r>
              <a:rPr lang="en-US" dirty="0"/>
              <a:t>that can help on PBIs and SB </a:t>
            </a:r>
            <a:r>
              <a:rPr lang="en-US" dirty="0" smtClean="0"/>
              <a:t>definitions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Communication </a:t>
            </a:r>
            <a:r>
              <a:rPr lang="en-US" dirty="0">
                <a:solidFill>
                  <a:srgbClr val="FF0000"/>
                </a:solidFill>
              </a:rPr>
              <a:t>between PO and Dev team, other conversation need to be </a:t>
            </a:r>
            <a:r>
              <a:rPr lang="en-US" dirty="0" smtClean="0">
                <a:solidFill>
                  <a:srgbClr val="FF0000"/>
                </a:solidFill>
              </a:rPr>
              <a:t>controlled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>
                <a:solidFill>
                  <a:srgbClr val="FF0000"/>
                </a:solidFill>
              </a:rPr>
              <a:t>: Evaluate PBIs and set sprint goals with </a:t>
            </a:r>
            <a:r>
              <a:rPr lang="en-US" dirty="0" smtClean="0">
                <a:solidFill>
                  <a:srgbClr val="FF0000"/>
                </a:solidFill>
              </a:rPr>
              <a:t>PO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clarify user stories and team need </a:t>
            </a:r>
            <a:r>
              <a:rPr lang="en-US" dirty="0" smtClean="0"/>
              <a:t>understand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need address questions for </a:t>
            </a:r>
            <a:r>
              <a:rPr lang="en-US" dirty="0" smtClean="0"/>
              <a:t>team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capacity planning per </a:t>
            </a:r>
            <a:r>
              <a:rPr lang="en-US" dirty="0" smtClean="0"/>
              <a:t>velocity</a:t>
            </a:r>
          </a:p>
          <a:p>
            <a:pPr lvl="2"/>
            <a:r>
              <a:rPr lang="en-US" dirty="0" smtClean="0"/>
              <a:t>Already </a:t>
            </a:r>
            <a:r>
              <a:rPr lang="en-US" dirty="0"/>
              <a:t>knew DoD scope or need update </a:t>
            </a:r>
            <a:r>
              <a:rPr lang="en-US" dirty="0" smtClean="0"/>
              <a:t>scope</a:t>
            </a:r>
          </a:p>
          <a:p>
            <a:pPr lvl="2"/>
            <a:r>
              <a:rPr lang="en-US" dirty="0" smtClean="0"/>
              <a:t>Pick </a:t>
            </a:r>
            <a:r>
              <a:rPr lang="en-US" dirty="0"/>
              <a:t>up PBIs and add them into SB until reach capacity</a:t>
            </a:r>
          </a:p>
        </p:txBody>
      </p:sp>
    </p:spTree>
    <p:extLst>
      <p:ext uri="{BB962C8B-B14F-4D97-AF65-F5344CB8AC3E}">
        <p14:creationId xmlns:p14="http://schemas.microsoft.com/office/powerpoint/2010/main" val="3672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43" y="1528954"/>
            <a:ext cx="7295445" cy="4643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314" y="2121408"/>
            <a:ext cx="4976734" cy="4050792"/>
          </a:xfrm>
        </p:spPr>
        <p:txBody>
          <a:bodyPr/>
          <a:lstStyle/>
          <a:p>
            <a:r>
              <a:rPr lang="en-US" dirty="0" smtClean="0"/>
              <a:t>Sprint Backlog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list of work the </a:t>
            </a:r>
            <a:r>
              <a:rPr lang="en-US" dirty="0" smtClean="0"/>
              <a:t>dev </a:t>
            </a:r>
            <a:r>
              <a:rPr lang="en-US" dirty="0"/>
              <a:t>t</a:t>
            </a:r>
            <a:r>
              <a:rPr lang="en-US" dirty="0" smtClean="0"/>
              <a:t>eam </a:t>
            </a:r>
            <a:r>
              <a:rPr lang="en-US" dirty="0"/>
              <a:t>must address in next Sprint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Created on Sprint Planning meeting</a:t>
            </a:r>
            <a:endParaRPr lang="en-US" dirty="0"/>
          </a:p>
          <a:p>
            <a:pPr lvl="2"/>
            <a:r>
              <a:rPr lang="en-US" dirty="0" smtClean="0"/>
              <a:t>Pickup </a:t>
            </a:r>
            <a:r>
              <a:rPr lang="en-US" dirty="0"/>
              <a:t>from top PBIs of </a:t>
            </a:r>
            <a:r>
              <a:rPr lang="en-US" dirty="0" smtClean="0"/>
              <a:t>PB</a:t>
            </a:r>
          </a:p>
          <a:p>
            <a:pPr lvl="2"/>
            <a:r>
              <a:rPr lang="en-US" dirty="0"/>
              <a:t>Until </a:t>
            </a:r>
            <a:r>
              <a:rPr lang="en-US" dirty="0" smtClean="0"/>
              <a:t>reach </a:t>
            </a:r>
            <a:r>
              <a:rPr lang="en-US" dirty="0"/>
              <a:t>the </a:t>
            </a:r>
            <a:r>
              <a:rPr lang="en-US" dirty="0" smtClean="0"/>
              <a:t>team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9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 Scope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7" y="2356834"/>
            <a:ext cx="9354456" cy="4115960"/>
          </a:xfrm>
        </p:spPr>
      </p:pic>
      <p:sp>
        <p:nvSpPr>
          <p:cNvPr id="6" name="Rectangle 5"/>
          <p:cNvSpPr/>
          <p:nvPr/>
        </p:nvSpPr>
        <p:spPr>
          <a:xfrm>
            <a:off x="1184856" y="4121239"/>
            <a:ext cx="9646276" cy="2202288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break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24362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Owner:  Dev team</a:t>
            </a:r>
          </a:p>
          <a:p>
            <a:r>
              <a:rPr lang="en-US" sz="2600" dirty="0" smtClean="0"/>
              <a:t>What</a:t>
            </a:r>
          </a:p>
          <a:p>
            <a:pPr lvl="1"/>
            <a:r>
              <a:rPr lang="en-US" sz="2400" dirty="0" smtClean="0"/>
              <a:t>Planning user story implementation from sprint backlog</a:t>
            </a:r>
          </a:p>
          <a:p>
            <a:r>
              <a:rPr lang="en-US" sz="2600" dirty="0" smtClean="0"/>
              <a:t>Why</a:t>
            </a:r>
          </a:p>
          <a:p>
            <a:pPr lvl="1"/>
            <a:r>
              <a:rPr lang="en-US" sz="2400" dirty="0" smtClean="0"/>
              <a:t>Very important to have effective daily scrum meeting</a:t>
            </a:r>
          </a:p>
          <a:p>
            <a:r>
              <a:rPr lang="en-US" sz="2600" dirty="0" smtClean="0"/>
              <a:t>How</a:t>
            </a:r>
          </a:p>
          <a:p>
            <a:pPr lvl="1"/>
            <a:r>
              <a:rPr lang="en-US" sz="2200" dirty="0" smtClean="0"/>
              <a:t>Pick </a:t>
            </a:r>
            <a:r>
              <a:rPr lang="en-US" sz="2200" dirty="0"/>
              <a:t>up </a:t>
            </a:r>
            <a:r>
              <a:rPr lang="en-US" sz="2200" dirty="0" smtClean="0"/>
              <a:t>User Stories from PBIs </a:t>
            </a:r>
            <a:r>
              <a:rPr lang="en-US" sz="2200" dirty="0"/>
              <a:t>and do task break </a:t>
            </a:r>
            <a:r>
              <a:rPr lang="en-US" sz="2200" dirty="0" smtClean="0"/>
              <a:t>down</a:t>
            </a:r>
          </a:p>
          <a:p>
            <a:pPr lvl="2"/>
            <a:r>
              <a:rPr lang="en-US" sz="2000" dirty="0" smtClean="0"/>
              <a:t>Hourly granularity, big </a:t>
            </a:r>
            <a:r>
              <a:rPr lang="en-US" sz="2000" dirty="0"/>
              <a:t>task needs a </a:t>
            </a:r>
            <a:r>
              <a:rPr lang="en-US" sz="2000" dirty="0" smtClean="0"/>
              <a:t>split, don't </a:t>
            </a:r>
            <a:r>
              <a:rPr lang="en-US" sz="2000" dirty="0"/>
              <a:t>exceed 8 </a:t>
            </a:r>
            <a:r>
              <a:rPr lang="en-US" sz="2000" dirty="0" smtClean="0"/>
              <a:t>hours</a:t>
            </a:r>
          </a:p>
          <a:p>
            <a:pPr lvl="2"/>
            <a:r>
              <a:rPr lang="en-US" sz="2000" dirty="0" smtClean="0"/>
              <a:t>No task pre-assignment</a:t>
            </a:r>
            <a:endParaRPr lang="en-US" sz="2000" dirty="0"/>
          </a:p>
          <a:p>
            <a:pPr lvl="1"/>
            <a:r>
              <a:rPr lang="en-US" sz="2200" dirty="0" smtClean="0"/>
              <a:t>Task Estimation</a:t>
            </a:r>
          </a:p>
          <a:p>
            <a:pPr lvl="2"/>
            <a:r>
              <a:rPr lang="en-US" sz="2000" dirty="0" smtClean="0"/>
              <a:t>With amount of hour, just a good guess, not a commitment</a:t>
            </a:r>
          </a:p>
          <a:p>
            <a:pPr lvl="2"/>
            <a:r>
              <a:rPr lang="en-US" sz="2000" dirty="0" smtClean="0"/>
              <a:t>Team upgrade remaining hours daily before daily scrum meeting</a:t>
            </a:r>
          </a:p>
          <a:p>
            <a:pPr lvl="1"/>
            <a:r>
              <a:rPr lang="en-US" sz="2200" dirty="0" smtClean="0"/>
              <a:t>Dev </a:t>
            </a:r>
            <a:r>
              <a:rPr lang="en-US" sz="2200" dirty="0"/>
              <a:t>team could change tasks of a PBI freely</a:t>
            </a:r>
          </a:p>
          <a:p>
            <a:pPr lvl="2"/>
            <a:r>
              <a:rPr lang="en-US" sz="2000" dirty="0" smtClean="0"/>
              <a:t>Different with sprint backlog</a:t>
            </a:r>
          </a:p>
          <a:p>
            <a:pPr lvl="3"/>
            <a:r>
              <a:rPr lang="en-US" sz="2000" dirty="0" smtClean="0"/>
              <a:t>Once Sprint backlog </a:t>
            </a:r>
            <a:r>
              <a:rPr lang="en-US" sz="2000" dirty="0"/>
              <a:t>is </a:t>
            </a:r>
            <a:r>
              <a:rPr lang="en-US" sz="2000" dirty="0" smtClean="0"/>
              <a:t>committed</a:t>
            </a:r>
            <a:r>
              <a:rPr lang="en-US" sz="2000" dirty="0"/>
              <a:t>, no PBIs could be </a:t>
            </a:r>
            <a:r>
              <a:rPr lang="en-US" sz="2000" dirty="0" smtClean="0"/>
              <a:t>added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99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 – Sprint </a:t>
            </a:r>
            <a:r>
              <a:rPr lang="en-US" dirty="0" smtClean="0">
                <a:solidFill>
                  <a:srgbClr val="FF0000"/>
                </a:solidFill>
              </a:rPr>
              <a:t>DoD</a:t>
            </a:r>
            <a:r>
              <a:rPr lang="en-US" dirty="0" smtClean="0"/>
              <a:t> &amp; User story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55327" y="1969409"/>
          <a:ext cx="10487442" cy="455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09"/>
                <a:gridCol w="4934600"/>
                <a:gridCol w="44642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Definition</a:t>
                      </a:r>
                      <a:r>
                        <a:rPr lang="en-US" sz="4000" baseline="0" dirty="0" smtClean="0"/>
                        <a:t> of Done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Accept</a:t>
                      </a:r>
                      <a:r>
                        <a:rPr lang="en-US" sz="4000" baseline="0" dirty="0" smtClean="0"/>
                        <a:t> Criteria</a:t>
                      </a:r>
                      <a:endParaRPr lang="en-US" sz="4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Owner: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 is AC owner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Clear what Dev</a:t>
                      </a:r>
                      <a:r>
                        <a:rPr lang="en-US" baseline="0" dirty="0" smtClean="0"/>
                        <a:t> &amp; QA work should be done before a PBI is claimed as done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Clear of business requirement clarification so that satisfy customers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DoD is uniformed for all PBIs/User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per PBI/User story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 team agreement,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DoD can‘t be changed frequently, and should be frozen in the Sprint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negotiable and could be changed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Meet DoD ensures the implementation meets 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Meet AC can’t ensure DoD is meet</a:t>
                      </a:r>
                      <a:r>
                        <a:rPr lang="en-US" baseline="0" dirty="0" smtClean="0"/>
                        <a:t> too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Pitfalls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Poor DoD causes,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Compromise product quality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Cause unnecessary bug fix &amp; test sprints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Increasing technical debts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 AC causes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Can’t satisfy</a:t>
                      </a:r>
                      <a:r>
                        <a:rPr lang="en-US" baseline="0" dirty="0" smtClean="0"/>
                        <a:t> customer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Work rejected which can be avoided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Defination</a:t>
            </a:r>
            <a:r>
              <a:rPr lang="en-US" dirty="0" smtClean="0"/>
              <a:t> </a:t>
            </a:r>
            <a:r>
              <a:rPr lang="en-US" dirty="0" smtClean="0"/>
              <a:t>of Done Examples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565977"/>
              </p:ext>
            </p:extLst>
          </p:nvPr>
        </p:nvGraphicFramePr>
        <p:xfrm>
          <a:off x="1069975" y="2120900"/>
          <a:ext cx="10058400" cy="399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74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 Criteria Examples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746146"/>
            <a:ext cx="9666069" cy="4879506"/>
          </a:xfrm>
        </p:spPr>
      </p:pic>
    </p:spTree>
    <p:extLst>
      <p:ext uri="{BB962C8B-B14F-4D97-AF65-F5344CB8AC3E}">
        <p14:creationId xmlns:p14="http://schemas.microsoft.com/office/powerpoint/2010/main" val="161847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Review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End </a:t>
            </a:r>
            <a:r>
              <a:rPr lang="en-US" dirty="0"/>
              <a:t>of sprint and 1 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hours per two weeks time </a:t>
            </a:r>
            <a:r>
              <a:rPr lang="en-US" dirty="0" smtClean="0"/>
              <a:t>boxed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Customers</a:t>
            </a:r>
            <a:r>
              <a:rPr lang="en-US" dirty="0"/>
              <a:t>, Stakeholders, </a:t>
            </a:r>
            <a:r>
              <a:rPr lang="en-US" dirty="0" smtClean="0"/>
              <a:t>Managers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PO identifies </a:t>
            </a:r>
            <a:r>
              <a:rPr lang="en-US" dirty="0">
                <a:solidFill>
                  <a:srgbClr val="FF0000"/>
                </a:solidFill>
              </a:rPr>
              <a:t>what had been done and what hasn't been </a:t>
            </a:r>
            <a:r>
              <a:rPr lang="en-US" dirty="0" smtClean="0">
                <a:solidFill>
                  <a:srgbClr val="FF0000"/>
                </a:solidFill>
              </a:rPr>
              <a:t>done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demonstrates the work had been done and answer the </a:t>
            </a:r>
            <a:r>
              <a:rPr lang="en-US" dirty="0" smtClean="0"/>
              <a:t>questions</a:t>
            </a:r>
          </a:p>
          <a:p>
            <a:pPr lvl="2"/>
            <a:r>
              <a:rPr lang="en-US" dirty="0" smtClean="0"/>
              <a:t>Demo </a:t>
            </a:r>
            <a:r>
              <a:rPr lang="en-US" dirty="0"/>
              <a:t>deliverables (key PBIs, Working software, Documents, </a:t>
            </a:r>
            <a:r>
              <a:rPr lang="en-US" dirty="0" err="1"/>
              <a:t>insted</a:t>
            </a:r>
            <a:r>
              <a:rPr lang="en-US" dirty="0"/>
              <a:t> of </a:t>
            </a:r>
            <a:r>
              <a:rPr lang="en-US" dirty="0" smtClean="0"/>
              <a:t>PPT)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 Accept/Reject work per DoD and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Build </a:t>
            </a:r>
            <a:r>
              <a:rPr lang="en-US" dirty="0">
                <a:solidFill>
                  <a:srgbClr val="FF0000"/>
                </a:solidFill>
              </a:rPr>
              <a:t>trust between PO with customers &amp; </a:t>
            </a:r>
            <a:r>
              <a:rPr lang="en-US" dirty="0" smtClean="0">
                <a:solidFill>
                  <a:srgbClr val="FF0000"/>
                </a:solidFill>
              </a:rPr>
              <a:t>stakeholders</a:t>
            </a:r>
          </a:p>
          <a:p>
            <a:pPr lvl="2"/>
            <a:r>
              <a:rPr lang="en-US" dirty="0" smtClean="0"/>
              <a:t>Get </a:t>
            </a:r>
            <a:r>
              <a:rPr lang="en-US" dirty="0"/>
              <a:t>feedbacks from customers &amp; </a:t>
            </a:r>
            <a:r>
              <a:rPr lang="en-US" dirty="0" smtClean="0"/>
              <a:t>stakeholders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projects </a:t>
            </a:r>
            <a:r>
              <a:rPr lang="en-US" dirty="0" smtClean="0"/>
              <a:t>likely release </a:t>
            </a:r>
            <a:r>
              <a:rPr lang="en-US" dirty="0"/>
              <a:t>completion date with different velocity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Team </a:t>
            </a:r>
            <a:r>
              <a:rPr lang="en-US" dirty="0"/>
              <a:t>decisions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190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burn-down: </a:t>
            </a:r>
            <a:r>
              <a:rPr lang="en-US" sz="4400" dirty="0" smtClean="0"/>
              <a:t>project release date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8" y="1596242"/>
            <a:ext cx="8716660" cy="5418857"/>
          </a:xfrm>
        </p:spPr>
      </p:pic>
      <p:cxnSp>
        <p:nvCxnSpPr>
          <p:cNvPr id="5" name="Straight Connector 4"/>
          <p:cNvCxnSpPr/>
          <p:nvPr/>
        </p:nvCxnSpPr>
        <p:spPr>
          <a:xfrm>
            <a:off x="2837926" y="2352238"/>
            <a:ext cx="6736178" cy="4125210"/>
          </a:xfrm>
          <a:prstGeom prst="line">
            <a:avLst/>
          </a:prstGeom>
          <a:ln w="444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837926" y="2352238"/>
            <a:ext cx="4383650" cy="4092315"/>
          </a:xfrm>
          <a:prstGeom prst="line">
            <a:avLst/>
          </a:prstGeom>
          <a:ln w="603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22098" y="6418301"/>
            <a:ext cx="5653360" cy="3500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48931" y="1918741"/>
            <a:ext cx="29430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Green line: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Normal velocity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70C0"/>
                </a:solidFill>
              </a:rPr>
              <a:t>Blue line:</a:t>
            </a:r>
          </a:p>
          <a:p>
            <a:r>
              <a:rPr lang="en-US" sz="2000" dirty="0" smtClean="0"/>
              <a:t>     Optimistic velocity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Red line: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   Scope changes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3 lines cross points are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elease date: optimistic date &amp; normal date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0" name="Oval 19"/>
          <p:cNvSpPr/>
          <p:nvPr/>
        </p:nvSpPr>
        <p:spPr>
          <a:xfrm>
            <a:off x="6799078" y="6071013"/>
            <a:ext cx="815929" cy="6270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Day1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9166140" y="6163911"/>
            <a:ext cx="815929" cy="62707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73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 a product owner, I need to drive a visionary product ROADMAP and PLAN, so that the product could win in the market.</a:t>
            </a:r>
          </a:p>
          <a:p>
            <a:endParaRPr lang="en-US" sz="3200" dirty="0" smtClean="0"/>
          </a:p>
          <a:p>
            <a:r>
              <a:rPr lang="en-US" sz="3200" dirty="0" smtClean="0"/>
              <a:t>AS a product owner, I need to drive a clear definition of </a:t>
            </a:r>
            <a:r>
              <a:rPr lang="en-US" sz="3200" dirty="0" smtClean="0">
                <a:solidFill>
                  <a:srgbClr val="FF0000"/>
                </a:solidFill>
              </a:rPr>
              <a:t>READY and DONE</a:t>
            </a:r>
            <a:r>
              <a:rPr lang="en-US" sz="3200" dirty="0" smtClean="0"/>
              <a:t>, so that I could maximize the value of product and of the team.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885055" y="3821440"/>
            <a:ext cx="9982813" cy="2665556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sz="3600" i="1" dirty="0" smtClean="0">
              <a:solidFill>
                <a:srgbClr val="FF0000"/>
              </a:solidFill>
            </a:endParaRPr>
          </a:p>
          <a:p>
            <a:pPr algn="ctr"/>
            <a:r>
              <a:rPr lang="en-US" sz="3600" i="1" dirty="0" smtClean="0">
                <a:solidFill>
                  <a:srgbClr val="FF0000"/>
                </a:solidFill>
              </a:rPr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540661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Discussion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090545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Q &amp;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3051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 Values</a:t>
            </a:r>
          </a:p>
          <a:p>
            <a:pPr lvl="1"/>
            <a:r>
              <a:rPr lang="en-US" dirty="0" smtClean="0"/>
              <a:t>Accountable </a:t>
            </a:r>
            <a:r>
              <a:rPr lang="en-US" dirty="0"/>
              <a:t>for winning in the </a:t>
            </a:r>
            <a:r>
              <a:rPr lang="en-US" dirty="0" smtClean="0"/>
              <a:t>market</a:t>
            </a:r>
          </a:p>
          <a:p>
            <a:pPr lvl="1"/>
            <a:r>
              <a:rPr lang="en-US" dirty="0"/>
              <a:t>Maximizing the value of the product and of the dev team </a:t>
            </a:r>
            <a:r>
              <a:rPr lang="en-US" dirty="0" smtClean="0">
                <a:solidFill>
                  <a:srgbClr val="FF0000"/>
                </a:solidFill>
              </a:rPr>
              <a:t>by clear the definition of read and done</a:t>
            </a:r>
          </a:p>
          <a:p>
            <a:r>
              <a:rPr lang="en-US" dirty="0" smtClean="0"/>
              <a:t>Time Application</a:t>
            </a:r>
          </a:p>
          <a:p>
            <a:pPr lvl="1"/>
            <a:r>
              <a:rPr lang="en-US" dirty="0" smtClean="0"/>
              <a:t>50</a:t>
            </a:r>
            <a:r>
              <a:rPr lang="en-US" dirty="0"/>
              <a:t>% time on external </a:t>
            </a:r>
            <a:r>
              <a:rPr lang="en-US" dirty="0" smtClean="0"/>
              <a:t>people</a:t>
            </a:r>
          </a:p>
          <a:p>
            <a:pPr lvl="2"/>
            <a:r>
              <a:rPr lang="en-US" dirty="0" smtClean="0"/>
              <a:t>Customer</a:t>
            </a:r>
            <a:r>
              <a:rPr lang="en-US" dirty="0"/>
              <a:t>, </a:t>
            </a:r>
            <a:r>
              <a:rPr lang="en-US" dirty="0" smtClean="0"/>
              <a:t>Sales </a:t>
            </a:r>
            <a:r>
              <a:rPr lang="en-US" dirty="0"/>
              <a:t>&amp; </a:t>
            </a:r>
            <a:r>
              <a:rPr lang="en-US" dirty="0" smtClean="0"/>
              <a:t>Marketing</a:t>
            </a:r>
            <a:r>
              <a:rPr lang="en-US" dirty="0"/>
              <a:t>, </a:t>
            </a:r>
            <a:r>
              <a:rPr lang="en-US" dirty="0" smtClean="0"/>
              <a:t>Architect</a:t>
            </a:r>
            <a:r>
              <a:rPr lang="en-US" dirty="0"/>
              <a:t>,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/>
              <a:t>50% time in scrum </a:t>
            </a:r>
            <a:r>
              <a:rPr lang="en-US" dirty="0" smtClean="0"/>
              <a:t>team</a:t>
            </a:r>
          </a:p>
          <a:p>
            <a:pPr lvl="1"/>
            <a:r>
              <a:rPr lang="de-DE" dirty="0" smtClean="0"/>
              <a:t>Output</a:t>
            </a:r>
            <a:endParaRPr lang="de-DE" dirty="0"/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vision</a:t>
            </a:r>
            <a:r>
              <a:rPr lang="de-DE" dirty="0" smtClean="0"/>
              <a:t>,</a:t>
            </a:r>
            <a:r>
              <a:rPr lang="de-DE" dirty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roadmap</a:t>
            </a:r>
            <a:r>
              <a:rPr lang="de-DE" dirty="0" smtClean="0"/>
              <a:t>, Release plan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 smtClean="0">
                <a:solidFill>
                  <a:srgbClr val="FF0000"/>
                </a:solidFill>
              </a:rPr>
              <a:t>owner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smtClean="0">
                <a:solidFill>
                  <a:srgbClr val="FF0000"/>
                </a:solidFill>
              </a:rPr>
              <a:t>Sprint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(</a:t>
            </a:r>
            <a:r>
              <a:rPr lang="de-DE" dirty="0" err="1" smtClean="0">
                <a:solidFill>
                  <a:srgbClr val="FF0000"/>
                </a:solidFill>
              </a:rPr>
              <a:t>Constultant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Increment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accept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reject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Skill Requirements</a:t>
            </a:r>
          </a:p>
          <a:p>
            <a:pPr lvl="1"/>
            <a:r>
              <a:rPr lang="en-US" dirty="0"/>
              <a:t>Domain </a:t>
            </a:r>
            <a:r>
              <a:rPr lang="en-US" dirty="0" smtClean="0"/>
              <a:t>knowledge</a:t>
            </a:r>
          </a:p>
          <a:p>
            <a:pPr lvl="1"/>
            <a:r>
              <a:rPr lang="en-US" dirty="0"/>
              <a:t>People </a:t>
            </a:r>
            <a:r>
              <a:rPr lang="en-US" dirty="0" smtClean="0"/>
              <a:t>skills</a:t>
            </a:r>
          </a:p>
          <a:p>
            <a:pPr lvl="1"/>
            <a:r>
              <a:rPr lang="en-US" dirty="0" smtClean="0"/>
              <a:t>Other soft </a:t>
            </a:r>
            <a:r>
              <a:rPr lang="en-US" dirty="0"/>
              <a:t>s</a:t>
            </a:r>
            <a:r>
              <a:rPr lang="en-US" dirty="0" smtClean="0"/>
              <a:t>kills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6" y="2833351"/>
            <a:ext cx="4334463" cy="38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Activities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79" y="1163893"/>
            <a:ext cx="7662930" cy="6028962"/>
          </a:xfrm>
        </p:spPr>
      </p:pic>
    </p:spTree>
    <p:extLst>
      <p:ext uri="{BB962C8B-B14F-4D97-AF65-F5344CB8AC3E}">
        <p14:creationId xmlns:p14="http://schemas.microsoft.com/office/powerpoint/2010/main" val="715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sprint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39" y="1992366"/>
            <a:ext cx="8950817" cy="4775482"/>
          </a:xfrm>
        </p:spPr>
      </p:pic>
    </p:spTree>
    <p:extLst>
      <p:ext uri="{BB962C8B-B14F-4D97-AF65-F5344CB8AC3E}">
        <p14:creationId xmlns:p14="http://schemas.microsoft.com/office/powerpoint/2010/main" val="7014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617" y="2093976"/>
            <a:ext cx="5198847" cy="35452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PB – Product Backlog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ordered list for </a:t>
            </a:r>
            <a:r>
              <a:rPr lang="en-US" dirty="0" smtClean="0"/>
              <a:t>things (</a:t>
            </a:r>
            <a:r>
              <a:rPr lang="en-US" dirty="0"/>
              <a:t>PBIs) </a:t>
            </a:r>
            <a:r>
              <a:rPr lang="en-US" dirty="0" smtClean="0"/>
              <a:t>need </a:t>
            </a:r>
            <a:r>
              <a:rPr lang="en-US" dirty="0"/>
              <a:t>to be done by Scrum </a:t>
            </a:r>
            <a:r>
              <a:rPr lang="en-US" dirty="0" smtClean="0"/>
              <a:t>team</a:t>
            </a:r>
          </a:p>
          <a:p>
            <a:pPr lvl="2"/>
            <a:r>
              <a:rPr lang="en-US" dirty="0"/>
              <a:t>Large </a:t>
            </a:r>
            <a:r>
              <a:rPr lang="en-US" dirty="0" smtClean="0"/>
              <a:t>Products - Hierarchical Backlogs</a:t>
            </a:r>
          </a:p>
          <a:p>
            <a:pPr lvl="3"/>
            <a:r>
              <a:rPr lang="en-US" dirty="0" smtClean="0"/>
              <a:t>Need hierarchical PO</a:t>
            </a:r>
          </a:p>
          <a:p>
            <a:pPr lvl="2"/>
            <a:r>
              <a:rPr lang="en-US" dirty="0"/>
              <a:t>Multiple </a:t>
            </a:r>
            <a:r>
              <a:rPr lang="en-US" dirty="0" smtClean="0"/>
              <a:t>Teams - One </a:t>
            </a:r>
            <a:r>
              <a:rPr lang="en-US" dirty="0"/>
              <a:t>Product </a:t>
            </a:r>
            <a:r>
              <a:rPr lang="en-US" dirty="0" smtClean="0"/>
              <a:t>Backlog</a:t>
            </a:r>
          </a:p>
          <a:p>
            <a:pPr lvl="3"/>
            <a:r>
              <a:rPr lang="en-US" dirty="0" smtClean="0"/>
              <a:t>Good: Interchangeable teams </a:t>
            </a:r>
          </a:p>
          <a:p>
            <a:pPr lvl="3"/>
            <a:r>
              <a:rPr lang="en-US" dirty="0" smtClean="0"/>
              <a:t>Bad: Different teams with special skills</a:t>
            </a:r>
          </a:p>
          <a:p>
            <a:pPr lvl="2"/>
            <a:r>
              <a:rPr lang="en-US" dirty="0" smtClean="0"/>
              <a:t>One Team - Multiple Products</a:t>
            </a:r>
          </a:p>
          <a:p>
            <a:pPr lvl="3"/>
            <a:r>
              <a:rPr lang="en-US" dirty="0" smtClean="0"/>
              <a:t>Merge to one PBI to have global </a:t>
            </a:r>
            <a:r>
              <a:rPr lang="en-US" dirty="0" err="1" smtClean="0"/>
              <a:t>priroty</a:t>
            </a:r>
            <a:endParaRPr lang="en-US" dirty="0" smtClean="0"/>
          </a:p>
          <a:p>
            <a:r>
              <a:rPr lang="en-US" dirty="0" smtClean="0"/>
              <a:t>PBI – Product Backlog Item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hatever </a:t>
            </a:r>
            <a:r>
              <a:rPr lang="en-US" dirty="0"/>
              <a:t>must be done to successfully deliver a product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09" y="1289304"/>
            <a:ext cx="5315658" cy="5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BC -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1" y="1963765"/>
            <a:ext cx="3561008" cy="48942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86" y="2211055"/>
            <a:ext cx="46386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3294</TotalTime>
  <Words>1315</Words>
  <Application>Microsoft Macintosh PowerPoint</Application>
  <PresentationFormat>Widescreen</PresentationFormat>
  <Paragraphs>281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Rockwell</vt:lpstr>
      <vt:lpstr>Rockwell Condensed</vt:lpstr>
      <vt:lpstr>Rockwell Extra Bold</vt:lpstr>
      <vt:lpstr>Wingdings</vt:lpstr>
      <vt:lpstr>方正姚体</vt:lpstr>
      <vt:lpstr>Arial</vt:lpstr>
      <vt:lpstr>Wood Type</vt:lpstr>
      <vt:lpstr> Product Owner            Play book In Scrum Team</vt:lpstr>
      <vt:lpstr>Agenda</vt:lpstr>
      <vt:lpstr>Product owner stories</vt:lpstr>
      <vt:lpstr>Product Owner</vt:lpstr>
      <vt:lpstr>Scrum Activities</vt:lpstr>
      <vt:lpstr>One sprint</vt:lpstr>
      <vt:lpstr>Agenda</vt:lpstr>
      <vt:lpstr>Product Backlog</vt:lpstr>
      <vt:lpstr>Product Backlog ABC - Size</vt:lpstr>
      <vt:lpstr>Product Backlog ABC - Priority</vt:lpstr>
      <vt:lpstr>Product Backlog ABC - TYpe</vt:lpstr>
      <vt:lpstr>User Story Generation</vt:lpstr>
      <vt:lpstr>Agenda</vt:lpstr>
      <vt:lpstr>PO Scrum Activities Overview</vt:lpstr>
      <vt:lpstr>Flow Management</vt:lpstr>
      <vt:lpstr>PO in Backlog Grooming Meeting</vt:lpstr>
      <vt:lpstr>A Healthy Project Backlogs</vt:lpstr>
      <vt:lpstr>User story Split</vt:lpstr>
      <vt:lpstr>User story split strategy</vt:lpstr>
      <vt:lpstr>Ready – PBI DOR (Definition of Ready)</vt:lpstr>
      <vt:lpstr>PO in Sprint Planning Meeting</vt:lpstr>
      <vt:lpstr>Sprint Backlog</vt:lpstr>
      <vt:lpstr>Sprint Planning Scope</vt:lpstr>
      <vt:lpstr>task break down</vt:lpstr>
      <vt:lpstr>DONe – Sprint DoD &amp; User story AC</vt:lpstr>
      <vt:lpstr>Defination of Done Examples</vt:lpstr>
      <vt:lpstr>Accept Criteria Examples</vt:lpstr>
      <vt:lpstr>PO in Sprint Review Meeting</vt:lpstr>
      <vt:lpstr>Release burn-down: project release date</vt:lpstr>
      <vt:lpstr>Scenario Discussion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yang</dc:creator>
  <cp:lastModifiedBy>oliver yang</cp:lastModifiedBy>
  <cp:revision>194</cp:revision>
  <cp:lastPrinted>2016-09-18T14:34:26Z</cp:lastPrinted>
  <dcterms:created xsi:type="dcterms:W3CDTF">2016-09-07T06:54:10Z</dcterms:created>
  <dcterms:modified xsi:type="dcterms:W3CDTF">2016-11-11T14:00:04Z</dcterms:modified>
</cp:coreProperties>
</file>